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9" r:id="rId5"/>
    <p:sldId id="268" r:id="rId6"/>
    <p:sldId id="270" r:id="rId7"/>
    <p:sldId id="271" r:id="rId8"/>
    <p:sldId id="272" r:id="rId9"/>
    <p:sldId id="273" r:id="rId10"/>
    <p:sldId id="274" r:id="rId11"/>
    <p:sldId id="259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63" r:id="rId21"/>
    <p:sldId id="284" r:id="rId22"/>
    <p:sldId id="285" r:id="rId23"/>
    <p:sldId id="286" r:id="rId24"/>
    <p:sldId id="287" r:id="rId25"/>
    <p:sldId id="288" r:id="rId26"/>
    <p:sldId id="264" r:id="rId27"/>
    <p:sldId id="289" r:id="rId28"/>
    <p:sldId id="290" r:id="rId29"/>
    <p:sldId id="291" r:id="rId30"/>
    <p:sldId id="292" r:id="rId31"/>
    <p:sldId id="293" r:id="rId32"/>
    <p:sldId id="294" r:id="rId33"/>
    <p:sldId id="265" r:id="rId34"/>
    <p:sldId id="295" r:id="rId35"/>
    <p:sldId id="296" r:id="rId36"/>
    <p:sldId id="297" r:id="rId37"/>
    <p:sldId id="298" r:id="rId38"/>
    <p:sldId id="299" r:id="rId39"/>
    <p:sldId id="283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5529"/>
    <a:srgbClr val="ECDEBD"/>
    <a:srgbClr val="393F87"/>
    <a:srgbClr val="BAE3B8"/>
    <a:srgbClr val="693C1D"/>
    <a:srgbClr val="9D6132"/>
    <a:srgbClr val="898E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D21F-42A2-4EAF-8B3E-C4183852A36A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8344-0313-4432-8C9D-DBDCAF67C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859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D21F-42A2-4EAF-8B3E-C4183852A36A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8344-0313-4432-8C9D-DBDCAF67C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091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D21F-42A2-4EAF-8B3E-C4183852A36A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8344-0313-4432-8C9D-DBDCAF67C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02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D21F-42A2-4EAF-8B3E-C4183852A36A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8344-0313-4432-8C9D-DBDCAF67C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09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D21F-42A2-4EAF-8B3E-C4183852A36A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8344-0313-4432-8C9D-DBDCAF67C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31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D21F-42A2-4EAF-8B3E-C4183852A36A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8344-0313-4432-8C9D-DBDCAF67C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89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D21F-42A2-4EAF-8B3E-C4183852A36A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8344-0313-4432-8C9D-DBDCAF67C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265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D21F-42A2-4EAF-8B3E-C4183852A36A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8344-0313-4432-8C9D-DBDCAF67C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249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D21F-42A2-4EAF-8B3E-C4183852A36A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8344-0313-4432-8C9D-DBDCAF67C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342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D21F-42A2-4EAF-8B3E-C4183852A36A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8344-0313-4432-8C9D-DBDCAF67C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463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D21F-42A2-4EAF-8B3E-C4183852A36A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8344-0313-4432-8C9D-DBDCAF67C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8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5D21F-42A2-4EAF-8B3E-C4183852A36A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48344-0313-4432-8C9D-DBDCAF67C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86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2209" y="825191"/>
            <a:ext cx="5962650" cy="3122341"/>
          </a:xfrm>
        </p:spPr>
        <p:txBody>
          <a:bodyPr>
            <a:noAutofit/>
          </a:bodyPr>
          <a:lstStyle/>
          <a:p>
            <a:pPr algn="ctr"/>
            <a:r>
              <a:rPr lang="ru-RU" sz="6000" dirty="0"/>
              <a:t>Литературная викторина</a:t>
            </a:r>
            <a:br>
              <a:rPr lang="ru-RU" sz="6000" dirty="0"/>
            </a:br>
            <a:r>
              <a:rPr lang="ru-RU" sz="6000" dirty="0">
                <a:solidFill>
                  <a:srgbClr val="C00000"/>
                </a:solidFill>
              </a:rPr>
              <a:t>“По страницам любимых книг”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229350" y="4870450"/>
            <a:ext cx="5962650" cy="165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Составила: Сурова Е.В., заведующая БИЦ </a:t>
            </a:r>
          </a:p>
          <a:p>
            <a:pPr marL="0" indent="0">
              <a:buNone/>
            </a:pPr>
            <a:r>
              <a:rPr lang="ru-RU" sz="2800" dirty="0"/>
              <a:t>МБОУ ЦО № 24 г. Тулы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" y="1"/>
            <a:ext cx="5793547" cy="6858000"/>
          </a:xfrm>
          <a:prstGeom prst="rect">
            <a:avLst/>
          </a:prstGeom>
        </p:spPr>
      </p:pic>
      <p:sp>
        <p:nvSpPr>
          <p:cNvPr id="9" name="Управляющая кнопка: сведения 8">
            <a:hlinkClick r:id="" action="ppaction://hlinkshowjump?jump=lastslide" highlightClick="1"/>
          </p:cNvPr>
          <p:cNvSpPr/>
          <p:nvPr/>
        </p:nvSpPr>
        <p:spPr>
          <a:xfrm>
            <a:off x="90152" y="6396461"/>
            <a:ext cx="437882" cy="316850"/>
          </a:xfrm>
          <a:prstGeom prst="actionButtonInformation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34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i.pinimg.com/originals/fc/9c/60/fc9c60dd4711abd77a3cade7890edb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583" y="604761"/>
            <a:ext cx="4709375" cy="392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916" y="0"/>
            <a:ext cx="5025084" cy="68760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9016" y="1858489"/>
            <a:ext cx="3730508" cy="14219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5400" dirty="0">
                <a:solidFill>
                  <a:srgbClr val="C00000"/>
                </a:solidFill>
              </a:rPr>
              <a:t>«Удивительные</a:t>
            </a:r>
          </a:p>
          <a:p>
            <a:pPr algn="ctr">
              <a:lnSpc>
                <a:spcPct val="80000"/>
              </a:lnSpc>
            </a:pPr>
            <a:r>
              <a:rPr lang="ru-RU" sz="5400" dirty="0">
                <a:solidFill>
                  <a:srgbClr val="C00000"/>
                </a:solidFill>
              </a:rPr>
              <a:t>превращения»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5060" y="5011466"/>
            <a:ext cx="58384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955529"/>
                </a:solidFill>
              </a:rPr>
              <a:t>Вам надо вспомнить в кого превращались или в кого были заколдованы герои различных произведений для детей.</a:t>
            </a:r>
          </a:p>
        </p:txBody>
      </p:sp>
    </p:spTree>
    <p:extLst>
      <p:ext uri="{BB962C8B-B14F-4D97-AF65-F5344CB8AC3E}">
        <p14:creationId xmlns:p14="http://schemas.microsoft.com/office/powerpoint/2010/main" val="2692299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/>
        </p:nvSpPr>
        <p:spPr>
          <a:xfrm>
            <a:off x="343716" y="668894"/>
            <a:ext cx="7306335" cy="3676187"/>
          </a:xfrm>
          <a:custGeom>
            <a:avLst/>
            <a:gdLst>
              <a:gd name="connsiteX0" fmla="*/ 1262141 w 5762173"/>
              <a:gd name="connsiteY0" fmla="*/ 507904 h 3676187"/>
              <a:gd name="connsiteX1" fmla="*/ 347741 w 5762173"/>
              <a:gd name="connsiteY1" fmla="*/ 623814 h 3676187"/>
              <a:gd name="connsiteX2" fmla="*/ 463651 w 5762173"/>
              <a:gd name="connsiteY2" fmla="*/ 1357910 h 3676187"/>
              <a:gd name="connsiteX3" fmla="*/ 11 w 5762173"/>
              <a:gd name="connsiteY3" fmla="*/ 1782913 h 3676187"/>
              <a:gd name="connsiteX4" fmla="*/ 450772 w 5762173"/>
              <a:gd name="connsiteY4" fmla="*/ 2375341 h 3676187"/>
              <a:gd name="connsiteX5" fmla="*/ 914411 w 5762173"/>
              <a:gd name="connsiteY5" fmla="*/ 3341257 h 3676187"/>
              <a:gd name="connsiteX6" fmla="*/ 1455324 w 5762173"/>
              <a:gd name="connsiteY6" fmla="*/ 3109437 h 3676187"/>
              <a:gd name="connsiteX7" fmla="*/ 1970479 w 5762173"/>
              <a:gd name="connsiteY7" fmla="*/ 3611713 h 3676187"/>
              <a:gd name="connsiteX8" fmla="*/ 3052304 w 5762173"/>
              <a:gd name="connsiteY8" fmla="*/ 3289741 h 3676187"/>
              <a:gd name="connsiteX9" fmla="*/ 3863673 w 5762173"/>
              <a:gd name="connsiteY9" fmla="*/ 3676107 h 3676187"/>
              <a:gd name="connsiteX10" fmla="*/ 4958377 w 5762173"/>
              <a:gd name="connsiteY10" fmla="*/ 3251104 h 3676187"/>
              <a:gd name="connsiteX11" fmla="*/ 4443222 w 5762173"/>
              <a:gd name="connsiteY11" fmla="*/ 2620040 h 3676187"/>
              <a:gd name="connsiteX12" fmla="*/ 5705352 w 5762173"/>
              <a:gd name="connsiteY12" fmla="*/ 2207916 h 3676187"/>
              <a:gd name="connsiteX13" fmla="*/ 5434896 w 5762173"/>
              <a:gd name="connsiteY13" fmla="*/ 1306395 h 3676187"/>
              <a:gd name="connsiteX14" fmla="*/ 4456101 w 5762173"/>
              <a:gd name="connsiteY14" fmla="*/ 314721 h 3676187"/>
              <a:gd name="connsiteX15" fmla="*/ 4250039 w 5762173"/>
              <a:gd name="connsiteY15" fmla="*/ 816997 h 3676187"/>
              <a:gd name="connsiteX16" fmla="*/ 3271245 w 5762173"/>
              <a:gd name="connsiteY16" fmla="*/ 70023 h 3676187"/>
              <a:gd name="connsiteX17" fmla="*/ 2601544 w 5762173"/>
              <a:gd name="connsiteY17" fmla="*/ 82902 h 3676187"/>
              <a:gd name="connsiteX18" fmla="*/ 2112146 w 5762173"/>
              <a:gd name="connsiteY18" fmla="*/ 520783 h 3676187"/>
              <a:gd name="connsiteX19" fmla="*/ 1390929 w 5762173"/>
              <a:gd name="connsiteY19" fmla="*/ 121538 h 3676187"/>
              <a:gd name="connsiteX20" fmla="*/ 1094715 w 5762173"/>
              <a:gd name="connsiteY20" fmla="*/ 327600 h 3676187"/>
              <a:gd name="connsiteX21" fmla="*/ 1262141 w 5762173"/>
              <a:gd name="connsiteY21" fmla="*/ 507904 h 367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62173" h="3676187">
                <a:moveTo>
                  <a:pt x="1262141" y="507904"/>
                </a:moveTo>
                <a:cubicBezTo>
                  <a:pt x="1137645" y="557273"/>
                  <a:pt x="480823" y="482146"/>
                  <a:pt x="347741" y="623814"/>
                </a:cubicBezTo>
                <a:cubicBezTo>
                  <a:pt x="214659" y="765482"/>
                  <a:pt x="521606" y="1164727"/>
                  <a:pt x="463651" y="1357910"/>
                </a:cubicBezTo>
                <a:cubicBezTo>
                  <a:pt x="405696" y="1551093"/>
                  <a:pt x="2157" y="1613341"/>
                  <a:pt x="11" y="1782913"/>
                </a:cubicBezTo>
                <a:cubicBezTo>
                  <a:pt x="-2135" y="1952485"/>
                  <a:pt x="298372" y="2115617"/>
                  <a:pt x="450772" y="2375341"/>
                </a:cubicBezTo>
                <a:cubicBezTo>
                  <a:pt x="603172" y="2635065"/>
                  <a:pt x="746986" y="3218908"/>
                  <a:pt x="914411" y="3341257"/>
                </a:cubicBezTo>
                <a:cubicBezTo>
                  <a:pt x="1081836" y="3463606"/>
                  <a:pt x="1279313" y="3064361"/>
                  <a:pt x="1455324" y="3109437"/>
                </a:cubicBezTo>
                <a:cubicBezTo>
                  <a:pt x="1631335" y="3154513"/>
                  <a:pt x="1704316" y="3581662"/>
                  <a:pt x="1970479" y="3611713"/>
                </a:cubicBezTo>
                <a:cubicBezTo>
                  <a:pt x="2236642" y="3641764"/>
                  <a:pt x="2736772" y="3279009"/>
                  <a:pt x="3052304" y="3289741"/>
                </a:cubicBezTo>
                <a:cubicBezTo>
                  <a:pt x="3367836" y="3300473"/>
                  <a:pt x="3545994" y="3682546"/>
                  <a:pt x="3863673" y="3676107"/>
                </a:cubicBezTo>
                <a:cubicBezTo>
                  <a:pt x="4181352" y="3669668"/>
                  <a:pt x="4861786" y="3427115"/>
                  <a:pt x="4958377" y="3251104"/>
                </a:cubicBezTo>
                <a:cubicBezTo>
                  <a:pt x="5054969" y="3075093"/>
                  <a:pt x="4318726" y="2793905"/>
                  <a:pt x="4443222" y="2620040"/>
                </a:cubicBezTo>
                <a:cubicBezTo>
                  <a:pt x="4567718" y="2446175"/>
                  <a:pt x="5540073" y="2426857"/>
                  <a:pt x="5705352" y="2207916"/>
                </a:cubicBezTo>
                <a:cubicBezTo>
                  <a:pt x="5870631" y="1988975"/>
                  <a:pt x="5643105" y="1621928"/>
                  <a:pt x="5434896" y="1306395"/>
                </a:cubicBezTo>
                <a:cubicBezTo>
                  <a:pt x="5226687" y="990862"/>
                  <a:pt x="4653577" y="396287"/>
                  <a:pt x="4456101" y="314721"/>
                </a:cubicBezTo>
                <a:cubicBezTo>
                  <a:pt x="4258625" y="233155"/>
                  <a:pt x="4447515" y="857780"/>
                  <a:pt x="4250039" y="816997"/>
                </a:cubicBezTo>
                <a:cubicBezTo>
                  <a:pt x="4052563" y="776214"/>
                  <a:pt x="3545994" y="192372"/>
                  <a:pt x="3271245" y="70023"/>
                </a:cubicBezTo>
                <a:cubicBezTo>
                  <a:pt x="2996496" y="-52326"/>
                  <a:pt x="2794727" y="7775"/>
                  <a:pt x="2601544" y="82902"/>
                </a:cubicBezTo>
                <a:cubicBezTo>
                  <a:pt x="2408361" y="158029"/>
                  <a:pt x="2313915" y="514344"/>
                  <a:pt x="2112146" y="520783"/>
                </a:cubicBezTo>
                <a:cubicBezTo>
                  <a:pt x="1910377" y="527222"/>
                  <a:pt x="1560501" y="153735"/>
                  <a:pt x="1390929" y="121538"/>
                </a:cubicBezTo>
                <a:cubicBezTo>
                  <a:pt x="1221357" y="89341"/>
                  <a:pt x="1120473" y="258913"/>
                  <a:pt x="1094715" y="327600"/>
                </a:cubicBezTo>
                <a:cubicBezTo>
                  <a:pt x="1068957" y="396287"/>
                  <a:pt x="1386637" y="458535"/>
                  <a:pt x="1262141" y="507904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3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https://cs11.livemaster.ru/storage/topic/NxN/e5/6f/443cdac573f8fb5f9fe49666396567354f26at.jpg?h=yXHKtcNnI-o-LIFpbTMaR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705" y="0"/>
            <a:ext cx="4900295" cy="642240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60507" y="5776074"/>
            <a:ext cx="8335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В комара, шмеля, муху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88135" y="713532"/>
            <a:ext cx="662403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693C1D"/>
                </a:solidFill>
              </a:rPr>
              <a:t>В кого превращался князь </a:t>
            </a:r>
            <a:r>
              <a:rPr lang="ru-RU" sz="4000" dirty="0" err="1">
                <a:solidFill>
                  <a:srgbClr val="693C1D"/>
                </a:solidFill>
              </a:rPr>
              <a:t>Гвидон</a:t>
            </a:r>
            <a:r>
              <a:rPr lang="ru-RU" sz="4000" dirty="0">
                <a:solidFill>
                  <a:srgbClr val="693C1D"/>
                </a:solidFill>
              </a:rPr>
              <a:t> в сказке А.С. Пушкина «Сказка о царе </a:t>
            </a:r>
            <a:r>
              <a:rPr lang="ru-RU" sz="4000" dirty="0" err="1">
                <a:solidFill>
                  <a:srgbClr val="693C1D"/>
                </a:solidFill>
              </a:rPr>
              <a:t>Салтане</a:t>
            </a:r>
            <a:r>
              <a:rPr lang="ru-RU" sz="4000" dirty="0">
                <a:solidFill>
                  <a:srgbClr val="693C1D"/>
                </a:solidFill>
              </a:rPr>
              <a:t>, о сыне его славном и могучем богатыре князе </a:t>
            </a:r>
            <a:r>
              <a:rPr lang="ru-RU" sz="4000" dirty="0" err="1">
                <a:solidFill>
                  <a:srgbClr val="693C1D"/>
                </a:solidFill>
              </a:rPr>
              <a:t>Гвидоне</a:t>
            </a:r>
            <a:r>
              <a:rPr lang="ru-RU" sz="4000" dirty="0">
                <a:solidFill>
                  <a:srgbClr val="693C1D"/>
                </a:solidFill>
              </a:rPr>
              <a:t> </a:t>
            </a:r>
            <a:r>
              <a:rPr lang="ru-RU" sz="4000" dirty="0" err="1">
                <a:solidFill>
                  <a:srgbClr val="693C1D"/>
                </a:solidFill>
              </a:rPr>
              <a:t>Салтановиче</a:t>
            </a:r>
            <a:r>
              <a:rPr lang="ru-RU" sz="4000" dirty="0">
                <a:solidFill>
                  <a:srgbClr val="693C1D"/>
                </a:solidFill>
              </a:rPr>
              <a:t> и о прекрасной царевне Лебеди»? </a:t>
            </a:r>
          </a:p>
        </p:txBody>
      </p:sp>
    </p:spTree>
    <p:extLst>
      <p:ext uri="{BB962C8B-B14F-4D97-AF65-F5344CB8AC3E}">
        <p14:creationId xmlns:p14="http://schemas.microsoft.com/office/powerpoint/2010/main" val="326695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>
            <a:off x="343716" y="668895"/>
            <a:ext cx="7306335" cy="2576582"/>
          </a:xfrm>
          <a:custGeom>
            <a:avLst/>
            <a:gdLst>
              <a:gd name="connsiteX0" fmla="*/ 1262141 w 5762173"/>
              <a:gd name="connsiteY0" fmla="*/ 507904 h 3676187"/>
              <a:gd name="connsiteX1" fmla="*/ 347741 w 5762173"/>
              <a:gd name="connsiteY1" fmla="*/ 623814 h 3676187"/>
              <a:gd name="connsiteX2" fmla="*/ 463651 w 5762173"/>
              <a:gd name="connsiteY2" fmla="*/ 1357910 h 3676187"/>
              <a:gd name="connsiteX3" fmla="*/ 11 w 5762173"/>
              <a:gd name="connsiteY3" fmla="*/ 1782913 h 3676187"/>
              <a:gd name="connsiteX4" fmla="*/ 450772 w 5762173"/>
              <a:gd name="connsiteY4" fmla="*/ 2375341 h 3676187"/>
              <a:gd name="connsiteX5" fmla="*/ 914411 w 5762173"/>
              <a:gd name="connsiteY5" fmla="*/ 3341257 h 3676187"/>
              <a:gd name="connsiteX6" fmla="*/ 1455324 w 5762173"/>
              <a:gd name="connsiteY6" fmla="*/ 3109437 h 3676187"/>
              <a:gd name="connsiteX7" fmla="*/ 1970479 w 5762173"/>
              <a:gd name="connsiteY7" fmla="*/ 3611713 h 3676187"/>
              <a:gd name="connsiteX8" fmla="*/ 3052304 w 5762173"/>
              <a:gd name="connsiteY8" fmla="*/ 3289741 h 3676187"/>
              <a:gd name="connsiteX9" fmla="*/ 3863673 w 5762173"/>
              <a:gd name="connsiteY9" fmla="*/ 3676107 h 3676187"/>
              <a:gd name="connsiteX10" fmla="*/ 4958377 w 5762173"/>
              <a:gd name="connsiteY10" fmla="*/ 3251104 h 3676187"/>
              <a:gd name="connsiteX11" fmla="*/ 4443222 w 5762173"/>
              <a:gd name="connsiteY11" fmla="*/ 2620040 h 3676187"/>
              <a:gd name="connsiteX12" fmla="*/ 5705352 w 5762173"/>
              <a:gd name="connsiteY12" fmla="*/ 2207916 h 3676187"/>
              <a:gd name="connsiteX13" fmla="*/ 5434896 w 5762173"/>
              <a:gd name="connsiteY13" fmla="*/ 1306395 h 3676187"/>
              <a:gd name="connsiteX14" fmla="*/ 4456101 w 5762173"/>
              <a:gd name="connsiteY14" fmla="*/ 314721 h 3676187"/>
              <a:gd name="connsiteX15" fmla="*/ 4250039 w 5762173"/>
              <a:gd name="connsiteY15" fmla="*/ 816997 h 3676187"/>
              <a:gd name="connsiteX16" fmla="*/ 3271245 w 5762173"/>
              <a:gd name="connsiteY16" fmla="*/ 70023 h 3676187"/>
              <a:gd name="connsiteX17" fmla="*/ 2601544 w 5762173"/>
              <a:gd name="connsiteY17" fmla="*/ 82902 h 3676187"/>
              <a:gd name="connsiteX18" fmla="*/ 2112146 w 5762173"/>
              <a:gd name="connsiteY18" fmla="*/ 520783 h 3676187"/>
              <a:gd name="connsiteX19" fmla="*/ 1390929 w 5762173"/>
              <a:gd name="connsiteY19" fmla="*/ 121538 h 3676187"/>
              <a:gd name="connsiteX20" fmla="*/ 1094715 w 5762173"/>
              <a:gd name="connsiteY20" fmla="*/ 327600 h 3676187"/>
              <a:gd name="connsiteX21" fmla="*/ 1262141 w 5762173"/>
              <a:gd name="connsiteY21" fmla="*/ 507904 h 367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62173" h="3676187">
                <a:moveTo>
                  <a:pt x="1262141" y="507904"/>
                </a:moveTo>
                <a:cubicBezTo>
                  <a:pt x="1137645" y="557273"/>
                  <a:pt x="480823" y="482146"/>
                  <a:pt x="347741" y="623814"/>
                </a:cubicBezTo>
                <a:cubicBezTo>
                  <a:pt x="214659" y="765482"/>
                  <a:pt x="521606" y="1164727"/>
                  <a:pt x="463651" y="1357910"/>
                </a:cubicBezTo>
                <a:cubicBezTo>
                  <a:pt x="405696" y="1551093"/>
                  <a:pt x="2157" y="1613341"/>
                  <a:pt x="11" y="1782913"/>
                </a:cubicBezTo>
                <a:cubicBezTo>
                  <a:pt x="-2135" y="1952485"/>
                  <a:pt x="298372" y="2115617"/>
                  <a:pt x="450772" y="2375341"/>
                </a:cubicBezTo>
                <a:cubicBezTo>
                  <a:pt x="603172" y="2635065"/>
                  <a:pt x="746986" y="3218908"/>
                  <a:pt x="914411" y="3341257"/>
                </a:cubicBezTo>
                <a:cubicBezTo>
                  <a:pt x="1081836" y="3463606"/>
                  <a:pt x="1279313" y="3064361"/>
                  <a:pt x="1455324" y="3109437"/>
                </a:cubicBezTo>
                <a:cubicBezTo>
                  <a:pt x="1631335" y="3154513"/>
                  <a:pt x="1704316" y="3581662"/>
                  <a:pt x="1970479" y="3611713"/>
                </a:cubicBezTo>
                <a:cubicBezTo>
                  <a:pt x="2236642" y="3641764"/>
                  <a:pt x="2736772" y="3279009"/>
                  <a:pt x="3052304" y="3289741"/>
                </a:cubicBezTo>
                <a:cubicBezTo>
                  <a:pt x="3367836" y="3300473"/>
                  <a:pt x="3545994" y="3682546"/>
                  <a:pt x="3863673" y="3676107"/>
                </a:cubicBezTo>
                <a:cubicBezTo>
                  <a:pt x="4181352" y="3669668"/>
                  <a:pt x="4861786" y="3427115"/>
                  <a:pt x="4958377" y="3251104"/>
                </a:cubicBezTo>
                <a:cubicBezTo>
                  <a:pt x="5054969" y="3075093"/>
                  <a:pt x="4318726" y="2793905"/>
                  <a:pt x="4443222" y="2620040"/>
                </a:cubicBezTo>
                <a:cubicBezTo>
                  <a:pt x="4567718" y="2446175"/>
                  <a:pt x="5540073" y="2426857"/>
                  <a:pt x="5705352" y="2207916"/>
                </a:cubicBezTo>
                <a:cubicBezTo>
                  <a:pt x="5870631" y="1988975"/>
                  <a:pt x="5643105" y="1621928"/>
                  <a:pt x="5434896" y="1306395"/>
                </a:cubicBezTo>
                <a:cubicBezTo>
                  <a:pt x="5226687" y="990862"/>
                  <a:pt x="4653577" y="396287"/>
                  <a:pt x="4456101" y="314721"/>
                </a:cubicBezTo>
                <a:cubicBezTo>
                  <a:pt x="4258625" y="233155"/>
                  <a:pt x="4447515" y="857780"/>
                  <a:pt x="4250039" y="816997"/>
                </a:cubicBezTo>
                <a:cubicBezTo>
                  <a:pt x="4052563" y="776214"/>
                  <a:pt x="3545994" y="192372"/>
                  <a:pt x="3271245" y="70023"/>
                </a:cubicBezTo>
                <a:cubicBezTo>
                  <a:pt x="2996496" y="-52326"/>
                  <a:pt x="2794727" y="7775"/>
                  <a:pt x="2601544" y="82902"/>
                </a:cubicBezTo>
                <a:cubicBezTo>
                  <a:pt x="2408361" y="158029"/>
                  <a:pt x="2313915" y="514344"/>
                  <a:pt x="2112146" y="520783"/>
                </a:cubicBezTo>
                <a:cubicBezTo>
                  <a:pt x="1910377" y="527222"/>
                  <a:pt x="1560501" y="153735"/>
                  <a:pt x="1390929" y="121538"/>
                </a:cubicBezTo>
                <a:cubicBezTo>
                  <a:pt x="1221357" y="89341"/>
                  <a:pt x="1120473" y="258913"/>
                  <a:pt x="1094715" y="327600"/>
                </a:cubicBezTo>
                <a:cubicBezTo>
                  <a:pt x="1068957" y="396287"/>
                  <a:pt x="1386637" y="458535"/>
                  <a:pt x="1262141" y="507904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3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https://cs11.livemaster.ru/storage/topic/NxN/e5/6f/443cdac573f8fb5f9fe49666396567354f26at.jpg?h=yXHKtcNnI-o-LIFpbTMaR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705" y="0"/>
            <a:ext cx="4900295" cy="642240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60507" y="5776074"/>
            <a:ext cx="8335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Во льва, мышь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88135" y="713532"/>
            <a:ext cx="66240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693C1D"/>
                </a:solidFill>
              </a:rPr>
              <a:t>В кого превращался великан-людоед в сказке Ш. Перро </a:t>
            </a:r>
          </a:p>
          <a:p>
            <a:pPr algn="ctr"/>
            <a:r>
              <a:rPr lang="ru-RU" sz="4800" dirty="0">
                <a:solidFill>
                  <a:srgbClr val="693C1D"/>
                </a:solidFill>
              </a:rPr>
              <a:t>«Кот в сапогах»? </a:t>
            </a:r>
          </a:p>
        </p:txBody>
      </p:sp>
    </p:spTree>
    <p:extLst>
      <p:ext uri="{BB962C8B-B14F-4D97-AF65-F5344CB8AC3E}">
        <p14:creationId xmlns:p14="http://schemas.microsoft.com/office/powerpoint/2010/main" val="15504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>
            <a:off x="246983" y="284892"/>
            <a:ext cx="7306335" cy="3676187"/>
          </a:xfrm>
          <a:custGeom>
            <a:avLst/>
            <a:gdLst>
              <a:gd name="connsiteX0" fmla="*/ 1262141 w 5762173"/>
              <a:gd name="connsiteY0" fmla="*/ 507904 h 3676187"/>
              <a:gd name="connsiteX1" fmla="*/ 347741 w 5762173"/>
              <a:gd name="connsiteY1" fmla="*/ 623814 h 3676187"/>
              <a:gd name="connsiteX2" fmla="*/ 463651 w 5762173"/>
              <a:gd name="connsiteY2" fmla="*/ 1357910 h 3676187"/>
              <a:gd name="connsiteX3" fmla="*/ 11 w 5762173"/>
              <a:gd name="connsiteY3" fmla="*/ 1782913 h 3676187"/>
              <a:gd name="connsiteX4" fmla="*/ 450772 w 5762173"/>
              <a:gd name="connsiteY4" fmla="*/ 2375341 h 3676187"/>
              <a:gd name="connsiteX5" fmla="*/ 914411 w 5762173"/>
              <a:gd name="connsiteY5" fmla="*/ 3341257 h 3676187"/>
              <a:gd name="connsiteX6" fmla="*/ 1455324 w 5762173"/>
              <a:gd name="connsiteY6" fmla="*/ 3109437 h 3676187"/>
              <a:gd name="connsiteX7" fmla="*/ 1970479 w 5762173"/>
              <a:gd name="connsiteY7" fmla="*/ 3611713 h 3676187"/>
              <a:gd name="connsiteX8" fmla="*/ 3052304 w 5762173"/>
              <a:gd name="connsiteY8" fmla="*/ 3289741 h 3676187"/>
              <a:gd name="connsiteX9" fmla="*/ 3863673 w 5762173"/>
              <a:gd name="connsiteY9" fmla="*/ 3676107 h 3676187"/>
              <a:gd name="connsiteX10" fmla="*/ 4958377 w 5762173"/>
              <a:gd name="connsiteY10" fmla="*/ 3251104 h 3676187"/>
              <a:gd name="connsiteX11" fmla="*/ 4443222 w 5762173"/>
              <a:gd name="connsiteY11" fmla="*/ 2620040 h 3676187"/>
              <a:gd name="connsiteX12" fmla="*/ 5705352 w 5762173"/>
              <a:gd name="connsiteY12" fmla="*/ 2207916 h 3676187"/>
              <a:gd name="connsiteX13" fmla="*/ 5434896 w 5762173"/>
              <a:gd name="connsiteY13" fmla="*/ 1306395 h 3676187"/>
              <a:gd name="connsiteX14" fmla="*/ 4456101 w 5762173"/>
              <a:gd name="connsiteY14" fmla="*/ 314721 h 3676187"/>
              <a:gd name="connsiteX15" fmla="*/ 4250039 w 5762173"/>
              <a:gd name="connsiteY15" fmla="*/ 816997 h 3676187"/>
              <a:gd name="connsiteX16" fmla="*/ 3271245 w 5762173"/>
              <a:gd name="connsiteY16" fmla="*/ 70023 h 3676187"/>
              <a:gd name="connsiteX17" fmla="*/ 2601544 w 5762173"/>
              <a:gd name="connsiteY17" fmla="*/ 82902 h 3676187"/>
              <a:gd name="connsiteX18" fmla="*/ 2112146 w 5762173"/>
              <a:gd name="connsiteY18" fmla="*/ 520783 h 3676187"/>
              <a:gd name="connsiteX19" fmla="*/ 1390929 w 5762173"/>
              <a:gd name="connsiteY19" fmla="*/ 121538 h 3676187"/>
              <a:gd name="connsiteX20" fmla="*/ 1094715 w 5762173"/>
              <a:gd name="connsiteY20" fmla="*/ 327600 h 3676187"/>
              <a:gd name="connsiteX21" fmla="*/ 1262141 w 5762173"/>
              <a:gd name="connsiteY21" fmla="*/ 507904 h 367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62173" h="3676187">
                <a:moveTo>
                  <a:pt x="1262141" y="507904"/>
                </a:moveTo>
                <a:cubicBezTo>
                  <a:pt x="1137645" y="557273"/>
                  <a:pt x="480823" y="482146"/>
                  <a:pt x="347741" y="623814"/>
                </a:cubicBezTo>
                <a:cubicBezTo>
                  <a:pt x="214659" y="765482"/>
                  <a:pt x="521606" y="1164727"/>
                  <a:pt x="463651" y="1357910"/>
                </a:cubicBezTo>
                <a:cubicBezTo>
                  <a:pt x="405696" y="1551093"/>
                  <a:pt x="2157" y="1613341"/>
                  <a:pt x="11" y="1782913"/>
                </a:cubicBezTo>
                <a:cubicBezTo>
                  <a:pt x="-2135" y="1952485"/>
                  <a:pt x="298372" y="2115617"/>
                  <a:pt x="450772" y="2375341"/>
                </a:cubicBezTo>
                <a:cubicBezTo>
                  <a:pt x="603172" y="2635065"/>
                  <a:pt x="746986" y="3218908"/>
                  <a:pt x="914411" y="3341257"/>
                </a:cubicBezTo>
                <a:cubicBezTo>
                  <a:pt x="1081836" y="3463606"/>
                  <a:pt x="1279313" y="3064361"/>
                  <a:pt x="1455324" y="3109437"/>
                </a:cubicBezTo>
                <a:cubicBezTo>
                  <a:pt x="1631335" y="3154513"/>
                  <a:pt x="1704316" y="3581662"/>
                  <a:pt x="1970479" y="3611713"/>
                </a:cubicBezTo>
                <a:cubicBezTo>
                  <a:pt x="2236642" y="3641764"/>
                  <a:pt x="2736772" y="3279009"/>
                  <a:pt x="3052304" y="3289741"/>
                </a:cubicBezTo>
                <a:cubicBezTo>
                  <a:pt x="3367836" y="3300473"/>
                  <a:pt x="3545994" y="3682546"/>
                  <a:pt x="3863673" y="3676107"/>
                </a:cubicBezTo>
                <a:cubicBezTo>
                  <a:pt x="4181352" y="3669668"/>
                  <a:pt x="4861786" y="3427115"/>
                  <a:pt x="4958377" y="3251104"/>
                </a:cubicBezTo>
                <a:cubicBezTo>
                  <a:pt x="5054969" y="3075093"/>
                  <a:pt x="4318726" y="2793905"/>
                  <a:pt x="4443222" y="2620040"/>
                </a:cubicBezTo>
                <a:cubicBezTo>
                  <a:pt x="4567718" y="2446175"/>
                  <a:pt x="5540073" y="2426857"/>
                  <a:pt x="5705352" y="2207916"/>
                </a:cubicBezTo>
                <a:cubicBezTo>
                  <a:pt x="5870631" y="1988975"/>
                  <a:pt x="5643105" y="1621928"/>
                  <a:pt x="5434896" y="1306395"/>
                </a:cubicBezTo>
                <a:cubicBezTo>
                  <a:pt x="5226687" y="990862"/>
                  <a:pt x="4653577" y="396287"/>
                  <a:pt x="4456101" y="314721"/>
                </a:cubicBezTo>
                <a:cubicBezTo>
                  <a:pt x="4258625" y="233155"/>
                  <a:pt x="4447515" y="857780"/>
                  <a:pt x="4250039" y="816997"/>
                </a:cubicBezTo>
                <a:cubicBezTo>
                  <a:pt x="4052563" y="776214"/>
                  <a:pt x="3545994" y="192372"/>
                  <a:pt x="3271245" y="70023"/>
                </a:cubicBezTo>
                <a:cubicBezTo>
                  <a:pt x="2996496" y="-52326"/>
                  <a:pt x="2794727" y="7775"/>
                  <a:pt x="2601544" y="82902"/>
                </a:cubicBezTo>
                <a:cubicBezTo>
                  <a:pt x="2408361" y="158029"/>
                  <a:pt x="2313915" y="514344"/>
                  <a:pt x="2112146" y="520783"/>
                </a:cubicBezTo>
                <a:cubicBezTo>
                  <a:pt x="1910377" y="527222"/>
                  <a:pt x="1560501" y="153735"/>
                  <a:pt x="1390929" y="121538"/>
                </a:cubicBezTo>
                <a:cubicBezTo>
                  <a:pt x="1221357" y="89341"/>
                  <a:pt x="1120473" y="258913"/>
                  <a:pt x="1094715" y="327600"/>
                </a:cubicBezTo>
                <a:cubicBezTo>
                  <a:pt x="1068957" y="396287"/>
                  <a:pt x="1386637" y="458535"/>
                  <a:pt x="1262141" y="507904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3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https://cs11.livemaster.ru/storage/topic/NxN/e5/6f/443cdac573f8fb5f9fe49666396567354f26at.jpg?h=yXHKtcNnI-o-LIFpbTMaR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327" y="0"/>
            <a:ext cx="5088673" cy="666929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60507" y="5776074"/>
            <a:ext cx="8335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В карлика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88135" y="713532"/>
            <a:ext cx="66240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693C1D"/>
                </a:solidFill>
              </a:rPr>
              <a:t>В кого превратила старуха-колдунья красивого мальчика Якоба в сказке В. </a:t>
            </a:r>
            <a:r>
              <a:rPr lang="ru-RU" sz="4800" dirty="0" err="1">
                <a:solidFill>
                  <a:srgbClr val="693C1D"/>
                </a:solidFill>
              </a:rPr>
              <a:t>Гауфа</a:t>
            </a:r>
            <a:r>
              <a:rPr lang="ru-RU" sz="4800" dirty="0">
                <a:solidFill>
                  <a:srgbClr val="693C1D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52073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>
            <a:off x="342083" y="423391"/>
            <a:ext cx="7306335" cy="3676187"/>
          </a:xfrm>
          <a:custGeom>
            <a:avLst/>
            <a:gdLst>
              <a:gd name="connsiteX0" fmla="*/ 1262141 w 5762173"/>
              <a:gd name="connsiteY0" fmla="*/ 507904 h 3676187"/>
              <a:gd name="connsiteX1" fmla="*/ 347741 w 5762173"/>
              <a:gd name="connsiteY1" fmla="*/ 623814 h 3676187"/>
              <a:gd name="connsiteX2" fmla="*/ 463651 w 5762173"/>
              <a:gd name="connsiteY2" fmla="*/ 1357910 h 3676187"/>
              <a:gd name="connsiteX3" fmla="*/ 11 w 5762173"/>
              <a:gd name="connsiteY3" fmla="*/ 1782913 h 3676187"/>
              <a:gd name="connsiteX4" fmla="*/ 450772 w 5762173"/>
              <a:gd name="connsiteY4" fmla="*/ 2375341 h 3676187"/>
              <a:gd name="connsiteX5" fmla="*/ 914411 w 5762173"/>
              <a:gd name="connsiteY5" fmla="*/ 3341257 h 3676187"/>
              <a:gd name="connsiteX6" fmla="*/ 1455324 w 5762173"/>
              <a:gd name="connsiteY6" fmla="*/ 3109437 h 3676187"/>
              <a:gd name="connsiteX7" fmla="*/ 1970479 w 5762173"/>
              <a:gd name="connsiteY7" fmla="*/ 3611713 h 3676187"/>
              <a:gd name="connsiteX8" fmla="*/ 3052304 w 5762173"/>
              <a:gd name="connsiteY8" fmla="*/ 3289741 h 3676187"/>
              <a:gd name="connsiteX9" fmla="*/ 3863673 w 5762173"/>
              <a:gd name="connsiteY9" fmla="*/ 3676107 h 3676187"/>
              <a:gd name="connsiteX10" fmla="*/ 4958377 w 5762173"/>
              <a:gd name="connsiteY10" fmla="*/ 3251104 h 3676187"/>
              <a:gd name="connsiteX11" fmla="*/ 4443222 w 5762173"/>
              <a:gd name="connsiteY11" fmla="*/ 2620040 h 3676187"/>
              <a:gd name="connsiteX12" fmla="*/ 5705352 w 5762173"/>
              <a:gd name="connsiteY12" fmla="*/ 2207916 h 3676187"/>
              <a:gd name="connsiteX13" fmla="*/ 5434896 w 5762173"/>
              <a:gd name="connsiteY13" fmla="*/ 1306395 h 3676187"/>
              <a:gd name="connsiteX14" fmla="*/ 4456101 w 5762173"/>
              <a:gd name="connsiteY14" fmla="*/ 314721 h 3676187"/>
              <a:gd name="connsiteX15" fmla="*/ 4250039 w 5762173"/>
              <a:gd name="connsiteY15" fmla="*/ 816997 h 3676187"/>
              <a:gd name="connsiteX16" fmla="*/ 3271245 w 5762173"/>
              <a:gd name="connsiteY16" fmla="*/ 70023 h 3676187"/>
              <a:gd name="connsiteX17" fmla="*/ 2601544 w 5762173"/>
              <a:gd name="connsiteY17" fmla="*/ 82902 h 3676187"/>
              <a:gd name="connsiteX18" fmla="*/ 2112146 w 5762173"/>
              <a:gd name="connsiteY18" fmla="*/ 520783 h 3676187"/>
              <a:gd name="connsiteX19" fmla="*/ 1390929 w 5762173"/>
              <a:gd name="connsiteY19" fmla="*/ 121538 h 3676187"/>
              <a:gd name="connsiteX20" fmla="*/ 1094715 w 5762173"/>
              <a:gd name="connsiteY20" fmla="*/ 327600 h 3676187"/>
              <a:gd name="connsiteX21" fmla="*/ 1262141 w 5762173"/>
              <a:gd name="connsiteY21" fmla="*/ 507904 h 367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62173" h="3676187">
                <a:moveTo>
                  <a:pt x="1262141" y="507904"/>
                </a:moveTo>
                <a:cubicBezTo>
                  <a:pt x="1137645" y="557273"/>
                  <a:pt x="480823" y="482146"/>
                  <a:pt x="347741" y="623814"/>
                </a:cubicBezTo>
                <a:cubicBezTo>
                  <a:pt x="214659" y="765482"/>
                  <a:pt x="521606" y="1164727"/>
                  <a:pt x="463651" y="1357910"/>
                </a:cubicBezTo>
                <a:cubicBezTo>
                  <a:pt x="405696" y="1551093"/>
                  <a:pt x="2157" y="1613341"/>
                  <a:pt x="11" y="1782913"/>
                </a:cubicBezTo>
                <a:cubicBezTo>
                  <a:pt x="-2135" y="1952485"/>
                  <a:pt x="298372" y="2115617"/>
                  <a:pt x="450772" y="2375341"/>
                </a:cubicBezTo>
                <a:cubicBezTo>
                  <a:pt x="603172" y="2635065"/>
                  <a:pt x="746986" y="3218908"/>
                  <a:pt x="914411" y="3341257"/>
                </a:cubicBezTo>
                <a:cubicBezTo>
                  <a:pt x="1081836" y="3463606"/>
                  <a:pt x="1279313" y="3064361"/>
                  <a:pt x="1455324" y="3109437"/>
                </a:cubicBezTo>
                <a:cubicBezTo>
                  <a:pt x="1631335" y="3154513"/>
                  <a:pt x="1704316" y="3581662"/>
                  <a:pt x="1970479" y="3611713"/>
                </a:cubicBezTo>
                <a:cubicBezTo>
                  <a:pt x="2236642" y="3641764"/>
                  <a:pt x="2736772" y="3279009"/>
                  <a:pt x="3052304" y="3289741"/>
                </a:cubicBezTo>
                <a:cubicBezTo>
                  <a:pt x="3367836" y="3300473"/>
                  <a:pt x="3545994" y="3682546"/>
                  <a:pt x="3863673" y="3676107"/>
                </a:cubicBezTo>
                <a:cubicBezTo>
                  <a:pt x="4181352" y="3669668"/>
                  <a:pt x="4861786" y="3427115"/>
                  <a:pt x="4958377" y="3251104"/>
                </a:cubicBezTo>
                <a:cubicBezTo>
                  <a:pt x="5054969" y="3075093"/>
                  <a:pt x="4318726" y="2793905"/>
                  <a:pt x="4443222" y="2620040"/>
                </a:cubicBezTo>
                <a:cubicBezTo>
                  <a:pt x="4567718" y="2446175"/>
                  <a:pt x="5540073" y="2426857"/>
                  <a:pt x="5705352" y="2207916"/>
                </a:cubicBezTo>
                <a:cubicBezTo>
                  <a:pt x="5870631" y="1988975"/>
                  <a:pt x="5643105" y="1621928"/>
                  <a:pt x="5434896" y="1306395"/>
                </a:cubicBezTo>
                <a:cubicBezTo>
                  <a:pt x="5226687" y="990862"/>
                  <a:pt x="4653577" y="396287"/>
                  <a:pt x="4456101" y="314721"/>
                </a:cubicBezTo>
                <a:cubicBezTo>
                  <a:pt x="4258625" y="233155"/>
                  <a:pt x="4447515" y="857780"/>
                  <a:pt x="4250039" y="816997"/>
                </a:cubicBezTo>
                <a:cubicBezTo>
                  <a:pt x="4052563" y="776214"/>
                  <a:pt x="3545994" y="192372"/>
                  <a:pt x="3271245" y="70023"/>
                </a:cubicBezTo>
                <a:cubicBezTo>
                  <a:pt x="2996496" y="-52326"/>
                  <a:pt x="2794727" y="7775"/>
                  <a:pt x="2601544" y="82902"/>
                </a:cubicBezTo>
                <a:cubicBezTo>
                  <a:pt x="2408361" y="158029"/>
                  <a:pt x="2313915" y="514344"/>
                  <a:pt x="2112146" y="520783"/>
                </a:cubicBezTo>
                <a:cubicBezTo>
                  <a:pt x="1910377" y="527222"/>
                  <a:pt x="1560501" y="153735"/>
                  <a:pt x="1390929" y="121538"/>
                </a:cubicBezTo>
                <a:cubicBezTo>
                  <a:pt x="1221357" y="89341"/>
                  <a:pt x="1120473" y="258913"/>
                  <a:pt x="1094715" y="327600"/>
                </a:cubicBezTo>
                <a:cubicBezTo>
                  <a:pt x="1068957" y="396287"/>
                  <a:pt x="1386637" y="458535"/>
                  <a:pt x="1262141" y="507904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3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https://cs11.livemaster.ru/storage/topic/NxN/e5/6f/443cdac573f8fb5f9fe49666396567354f26at.jpg?h=yXHKtcNnI-o-LIFpbTMaR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668" y="0"/>
            <a:ext cx="4107332" cy="538313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60507" y="5776074"/>
            <a:ext cx="8335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В сказке «Дикие лебеди» в прекрасных 11 лебедей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88135" y="713532"/>
            <a:ext cx="662403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rgbClr val="693C1D"/>
                </a:solidFill>
              </a:rPr>
              <a:t>В кого превращались каждое утро 11 братьев-принцев в сказке Х.К. Андерсена?</a:t>
            </a:r>
          </a:p>
        </p:txBody>
      </p:sp>
    </p:spTree>
    <p:extLst>
      <p:ext uri="{BB962C8B-B14F-4D97-AF65-F5344CB8AC3E}">
        <p14:creationId xmlns:p14="http://schemas.microsoft.com/office/powerpoint/2010/main" val="175882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>
            <a:off x="343716" y="668894"/>
            <a:ext cx="7306335" cy="2911433"/>
          </a:xfrm>
          <a:custGeom>
            <a:avLst/>
            <a:gdLst>
              <a:gd name="connsiteX0" fmla="*/ 1262141 w 5762173"/>
              <a:gd name="connsiteY0" fmla="*/ 507904 h 3676187"/>
              <a:gd name="connsiteX1" fmla="*/ 347741 w 5762173"/>
              <a:gd name="connsiteY1" fmla="*/ 623814 h 3676187"/>
              <a:gd name="connsiteX2" fmla="*/ 463651 w 5762173"/>
              <a:gd name="connsiteY2" fmla="*/ 1357910 h 3676187"/>
              <a:gd name="connsiteX3" fmla="*/ 11 w 5762173"/>
              <a:gd name="connsiteY3" fmla="*/ 1782913 h 3676187"/>
              <a:gd name="connsiteX4" fmla="*/ 450772 w 5762173"/>
              <a:gd name="connsiteY4" fmla="*/ 2375341 h 3676187"/>
              <a:gd name="connsiteX5" fmla="*/ 914411 w 5762173"/>
              <a:gd name="connsiteY5" fmla="*/ 3341257 h 3676187"/>
              <a:gd name="connsiteX6" fmla="*/ 1455324 w 5762173"/>
              <a:gd name="connsiteY6" fmla="*/ 3109437 h 3676187"/>
              <a:gd name="connsiteX7" fmla="*/ 1970479 w 5762173"/>
              <a:gd name="connsiteY7" fmla="*/ 3611713 h 3676187"/>
              <a:gd name="connsiteX8" fmla="*/ 3052304 w 5762173"/>
              <a:gd name="connsiteY8" fmla="*/ 3289741 h 3676187"/>
              <a:gd name="connsiteX9" fmla="*/ 3863673 w 5762173"/>
              <a:gd name="connsiteY9" fmla="*/ 3676107 h 3676187"/>
              <a:gd name="connsiteX10" fmla="*/ 4958377 w 5762173"/>
              <a:gd name="connsiteY10" fmla="*/ 3251104 h 3676187"/>
              <a:gd name="connsiteX11" fmla="*/ 4443222 w 5762173"/>
              <a:gd name="connsiteY11" fmla="*/ 2620040 h 3676187"/>
              <a:gd name="connsiteX12" fmla="*/ 5705352 w 5762173"/>
              <a:gd name="connsiteY12" fmla="*/ 2207916 h 3676187"/>
              <a:gd name="connsiteX13" fmla="*/ 5434896 w 5762173"/>
              <a:gd name="connsiteY13" fmla="*/ 1306395 h 3676187"/>
              <a:gd name="connsiteX14" fmla="*/ 4456101 w 5762173"/>
              <a:gd name="connsiteY14" fmla="*/ 314721 h 3676187"/>
              <a:gd name="connsiteX15" fmla="*/ 4250039 w 5762173"/>
              <a:gd name="connsiteY15" fmla="*/ 816997 h 3676187"/>
              <a:gd name="connsiteX16" fmla="*/ 3271245 w 5762173"/>
              <a:gd name="connsiteY16" fmla="*/ 70023 h 3676187"/>
              <a:gd name="connsiteX17" fmla="*/ 2601544 w 5762173"/>
              <a:gd name="connsiteY17" fmla="*/ 82902 h 3676187"/>
              <a:gd name="connsiteX18" fmla="*/ 2112146 w 5762173"/>
              <a:gd name="connsiteY18" fmla="*/ 520783 h 3676187"/>
              <a:gd name="connsiteX19" fmla="*/ 1390929 w 5762173"/>
              <a:gd name="connsiteY19" fmla="*/ 121538 h 3676187"/>
              <a:gd name="connsiteX20" fmla="*/ 1094715 w 5762173"/>
              <a:gd name="connsiteY20" fmla="*/ 327600 h 3676187"/>
              <a:gd name="connsiteX21" fmla="*/ 1262141 w 5762173"/>
              <a:gd name="connsiteY21" fmla="*/ 507904 h 367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62173" h="3676187">
                <a:moveTo>
                  <a:pt x="1262141" y="507904"/>
                </a:moveTo>
                <a:cubicBezTo>
                  <a:pt x="1137645" y="557273"/>
                  <a:pt x="480823" y="482146"/>
                  <a:pt x="347741" y="623814"/>
                </a:cubicBezTo>
                <a:cubicBezTo>
                  <a:pt x="214659" y="765482"/>
                  <a:pt x="521606" y="1164727"/>
                  <a:pt x="463651" y="1357910"/>
                </a:cubicBezTo>
                <a:cubicBezTo>
                  <a:pt x="405696" y="1551093"/>
                  <a:pt x="2157" y="1613341"/>
                  <a:pt x="11" y="1782913"/>
                </a:cubicBezTo>
                <a:cubicBezTo>
                  <a:pt x="-2135" y="1952485"/>
                  <a:pt x="298372" y="2115617"/>
                  <a:pt x="450772" y="2375341"/>
                </a:cubicBezTo>
                <a:cubicBezTo>
                  <a:pt x="603172" y="2635065"/>
                  <a:pt x="746986" y="3218908"/>
                  <a:pt x="914411" y="3341257"/>
                </a:cubicBezTo>
                <a:cubicBezTo>
                  <a:pt x="1081836" y="3463606"/>
                  <a:pt x="1279313" y="3064361"/>
                  <a:pt x="1455324" y="3109437"/>
                </a:cubicBezTo>
                <a:cubicBezTo>
                  <a:pt x="1631335" y="3154513"/>
                  <a:pt x="1704316" y="3581662"/>
                  <a:pt x="1970479" y="3611713"/>
                </a:cubicBezTo>
                <a:cubicBezTo>
                  <a:pt x="2236642" y="3641764"/>
                  <a:pt x="2736772" y="3279009"/>
                  <a:pt x="3052304" y="3289741"/>
                </a:cubicBezTo>
                <a:cubicBezTo>
                  <a:pt x="3367836" y="3300473"/>
                  <a:pt x="3545994" y="3682546"/>
                  <a:pt x="3863673" y="3676107"/>
                </a:cubicBezTo>
                <a:cubicBezTo>
                  <a:pt x="4181352" y="3669668"/>
                  <a:pt x="4861786" y="3427115"/>
                  <a:pt x="4958377" y="3251104"/>
                </a:cubicBezTo>
                <a:cubicBezTo>
                  <a:pt x="5054969" y="3075093"/>
                  <a:pt x="4318726" y="2793905"/>
                  <a:pt x="4443222" y="2620040"/>
                </a:cubicBezTo>
                <a:cubicBezTo>
                  <a:pt x="4567718" y="2446175"/>
                  <a:pt x="5540073" y="2426857"/>
                  <a:pt x="5705352" y="2207916"/>
                </a:cubicBezTo>
                <a:cubicBezTo>
                  <a:pt x="5870631" y="1988975"/>
                  <a:pt x="5643105" y="1621928"/>
                  <a:pt x="5434896" y="1306395"/>
                </a:cubicBezTo>
                <a:cubicBezTo>
                  <a:pt x="5226687" y="990862"/>
                  <a:pt x="4653577" y="396287"/>
                  <a:pt x="4456101" y="314721"/>
                </a:cubicBezTo>
                <a:cubicBezTo>
                  <a:pt x="4258625" y="233155"/>
                  <a:pt x="4447515" y="857780"/>
                  <a:pt x="4250039" y="816997"/>
                </a:cubicBezTo>
                <a:cubicBezTo>
                  <a:pt x="4052563" y="776214"/>
                  <a:pt x="3545994" y="192372"/>
                  <a:pt x="3271245" y="70023"/>
                </a:cubicBezTo>
                <a:cubicBezTo>
                  <a:pt x="2996496" y="-52326"/>
                  <a:pt x="2794727" y="7775"/>
                  <a:pt x="2601544" y="82902"/>
                </a:cubicBezTo>
                <a:cubicBezTo>
                  <a:pt x="2408361" y="158029"/>
                  <a:pt x="2313915" y="514344"/>
                  <a:pt x="2112146" y="520783"/>
                </a:cubicBezTo>
                <a:cubicBezTo>
                  <a:pt x="1910377" y="527222"/>
                  <a:pt x="1560501" y="153735"/>
                  <a:pt x="1390929" y="121538"/>
                </a:cubicBezTo>
                <a:cubicBezTo>
                  <a:pt x="1221357" y="89341"/>
                  <a:pt x="1120473" y="258913"/>
                  <a:pt x="1094715" y="327600"/>
                </a:cubicBezTo>
                <a:cubicBezTo>
                  <a:pt x="1068957" y="396287"/>
                  <a:pt x="1386637" y="458535"/>
                  <a:pt x="1262141" y="507904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3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https://cs11.livemaster.ru/storage/topic/NxN/e5/6f/443cdac573f8fb5f9fe49666396567354f26at.jpg?h=yXHKtcNnI-o-LIFpbTMaR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705" y="0"/>
            <a:ext cx="4900295" cy="642240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60507" y="5776074"/>
            <a:ext cx="8335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В прекрасного лебедя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88135" y="713532"/>
            <a:ext cx="662403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rgbClr val="693C1D"/>
                </a:solidFill>
              </a:rPr>
              <a:t>В кого превратился гадкий утёнок в сказке </a:t>
            </a:r>
          </a:p>
          <a:p>
            <a:pPr algn="ctr"/>
            <a:r>
              <a:rPr lang="ru-RU" sz="5400" dirty="0">
                <a:solidFill>
                  <a:srgbClr val="693C1D"/>
                </a:solidFill>
              </a:rPr>
              <a:t>Х.К. Андерсена? </a:t>
            </a:r>
          </a:p>
        </p:txBody>
      </p:sp>
    </p:spTree>
    <p:extLst>
      <p:ext uri="{BB962C8B-B14F-4D97-AF65-F5344CB8AC3E}">
        <p14:creationId xmlns:p14="http://schemas.microsoft.com/office/powerpoint/2010/main" val="202960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>
            <a:off x="343716" y="668894"/>
            <a:ext cx="7306335" cy="2885675"/>
          </a:xfrm>
          <a:custGeom>
            <a:avLst/>
            <a:gdLst>
              <a:gd name="connsiteX0" fmla="*/ 1262141 w 5762173"/>
              <a:gd name="connsiteY0" fmla="*/ 507904 h 3676187"/>
              <a:gd name="connsiteX1" fmla="*/ 347741 w 5762173"/>
              <a:gd name="connsiteY1" fmla="*/ 623814 h 3676187"/>
              <a:gd name="connsiteX2" fmla="*/ 463651 w 5762173"/>
              <a:gd name="connsiteY2" fmla="*/ 1357910 h 3676187"/>
              <a:gd name="connsiteX3" fmla="*/ 11 w 5762173"/>
              <a:gd name="connsiteY3" fmla="*/ 1782913 h 3676187"/>
              <a:gd name="connsiteX4" fmla="*/ 450772 w 5762173"/>
              <a:gd name="connsiteY4" fmla="*/ 2375341 h 3676187"/>
              <a:gd name="connsiteX5" fmla="*/ 914411 w 5762173"/>
              <a:gd name="connsiteY5" fmla="*/ 3341257 h 3676187"/>
              <a:gd name="connsiteX6" fmla="*/ 1455324 w 5762173"/>
              <a:gd name="connsiteY6" fmla="*/ 3109437 h 3676187"/>
              <a:gd name="connsiteX7" fmla="*/ 1970479 w 5762173"/>
              <a:gd name="connsiteY7" fmla="*/ 3611713 h 3676187"/>
              <a:gd name="connsiteX8" fmla="*/ 3052304 w 5762173"/>
              <a:gd name="connsiteY8" fmla="*/ 3289741 h 3676187"/>
              <a:gd name="connsiteX9" fmla="*/ 3863673 w 5762173"/>
              <a:gd name="connsiteY9" fmla="*/ 3676107 h 3676187"/>
              <a:gd name="connsiteX10" fmla="*/ 4958377 w 5762173"/>
              <a:gd name="connsiteY10" fmla="*/ 3251104 h 3676187"/>
              <a:gd name="connsiteX11" fmla="*/ 4443222 w 5762173"/>
              <a:gd name="connsiteY11" fmla="*/ 2620040 h 3676187"/>
              <a:gd name="connsiteX12" fmla="*/ 5705352 w 5762173"/>
              <a:gd name="connsiteY12" fmla="*/ 2207916 h 3676187"/>
              <a:gd name="connsiteX13" fmla="*/ 5434896 w 5762173"/>
              <a:gd name="connsiteY13" fmla="*/ 1306395 h 3676187"/>
              <a:gd name="connsiteX14" fmla="*/ 4456101 w 5762173"/>
              <a:gd name="connsiteY14" fmla="*/ 314721 h 3676187"/>
              <a:gd name="connsiteX15" fmla="*/ 4250039 w 5762173"/>
              <a:gd name="connsiteY15" fmla="*/ 816997 h 3676187"/>
              <a:gd name="connsiteX16" fmla="*/ 3271245 w 5762173"/>
              <a:gd name="connsiteY16" fmla="*/ 70023 h 3676187"/>
              <a:gd name="connsiteX17" fmla="*/ 2601544 w 5762173"/>
              <a:gd name="connsiteY17" fmla="*/ 82902 h 3676187"/>
              <a:gd name="connsiteX18" fmla="*/ 2112146 w 5762173"/>
              <a:gd name="connsiteY18" fmla="*/ 520783 h 3676187"/>
              <a:gd name="connsiteX19" fmla="*/ 1390929 w 5762173"/>
              <a:gd name="connsiteY19" fmla="*/ 121538 h 3676187"/>
              <a:gd name="connsiteX20" fmla="*/ 1094715 w 5762173"/>
              <a:gd name="connsiteY20" fmla="*/ 327600 h 3676187"/>
              <a:gd name="connsiteX21" fmla="*/ 1262141 w 5762173"/>
              <a:gd name="connsiteY21" fmla="*/ 507904 h 367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62173" h="3676187">
                <a:moveTo>
                  <a:pt x="1262141" y="507904"/>
                </a:moveTo>
                <a:cubicBezTo>
                  <a:pt x="1137645" y="557273"/>
                  <a:pt x="480823" y="482146"/>
                  <a:pt x="347741" y="623814"/>
                </a:cubicBezTo>
                <a:cubicBezTo>
                  <a:pt x="214659" y="765482"/>
                  <a:pt x="521606" y="1164727"/>
                  <a:pt x="463651" y="1357910"/>
                </a:cubicBezTo>
                <a:cubicBezTo>
                  <a:pt x="405696" y="1551093"/>
                  <a:pt x="2157" y="1613341"/>
                  <a:pt x="11" y="1782913"/>
                </a:cubicBezTo>
                <a:cubicBezTo>
                  <a:pt x="-2135" y="1952485"/>
                  <a:pt x="298372" y="2115617"/>
                  <a:pt x="450772" y="2375341"/>
                </a:cubicBezTo>
                <a:cubicBezTo>
                  <a:pt x="603172" y="2635065"/>
                  <a:pt x="746986" y="3218908"/>
                  <a:pt x="914411" y="3341257"/>
                </a:cubicBezTo>
                <a:cubicBezTo>
                  <a:pt x="1081836" y="3463606"/>
                  <a:pt x="1279313" y="3064361"/>
                  <a:pt x="1455324" y="3109437"/>
                </a:cubicBezTo>
                <a:cubicBezTo>
                  <a:pt x="1631335" y="3154513"/>
                  <a:pt x="1704316" y="3581662"/>
                  <a:pt x="1970479" y="3611713"/>
                </a:cubicBezTo>
                <a:cubicBezTo>
                  <a:pt x="2236642" y="3641764"/>
                  <a:pt x="2736772" y="3279009"/>
                  <a:pt x="3052304" y="3289741"/>
                </a:cubicBezTo>
                <a:cubicBezTo>
                  <a:pt x="3367836" y="3300473"/>
                  <a:pt x="3545994" y="3682546"/>
                  <a:pt x="3863673" y="3676107"/>
                </a:cubicBezTo>
                <a:cubicBezTo>
                  <a:pt x="4181352" y="3669668"/>
                  <a:pt x="4861786" y="3427115"/>
                  <a:pt x="4958377" y="3251104"/>
                </a:cubicBezTo>
                <a:cubicBezTo>
                  <a:pt x="5054969" y="3075093"/>
                  <a:pt x="4318726" y="2793905"/>
                  <a:pt x="4443222" y="2620040"/>
                </a:cubicBezTo>
                <a:cubicBezTo>
                  <a:pt x="4567718" y="2446175"/>
                  <a:pt x="5540073" y="2426857"/>
                  <a:pt x="5705352" y="2207916"/>
                </a:cubicBezTo>
                <a:cubicBezTo>
                  <a:pt x="5870631" y="1988975"/>
                  <a:pt x="5643105" y="1621928"/>
                  <a:pt x="5434896" y="1306395"/>
                </a:cubicBezTo>
                <a:cubicBezTo>
                  <a:pt x="5226687" y="990862"/>
                  <a:pt x="4653577" y="396287"/>
                  <a:pt x="4456101" y="314721"/>
                </a:cubicBezTo>
                <a:cubicBezTo>
                  <a:pt x="4258625" y="233155"/>
                  <a:pt x="4447515" y="857780"/>
                  <a:pt x="4250039" y="816997"/>
                </a:cubicBezTo>
                <a:cubicBezTo>
                  <a:pt x="4052563" y="776214"/>
                  <a:pt x="3545994" y="192372"/>
                  <a:pt x="3271245" y="70023"/>
                </a:cubicBezTo>
                <a:cubicBezTo>
                  <a:pt x="2996496" y="-52326"/>
                  <a:pt x="2794727" y="7775"/>
                  <a:pt x="2601544" y="82902"/>
                </a:cubicBezTo>
                <a:cubicBezTo>
                  <a:pt x="2408361" y="158029"/>
                  <a:pt x="2313915" y="514344"/>
                  <a:pt x="2112146" y="520783"/>
                </a:cubicBezTo>
                <a:cubicBezTo>
                  <a:pt x="1910377" y="527222"/>
                  <a:pt x="1560501" y="153735"/>
                  <a:pt x="1390929" y="121538"/>
                </a:cubicBezTo>
                <a:cubicBezTo>
                  <a:pt x="1221357" y="89341"/>
                  <a:pt x="1120473" y="258913"/>
                  <a:pt x="1094715" y="327600"/>
                </a:cubicBezTo>
                <a:cubicBezTo>
                  <a:pt x="1068957" y="396287"/>
                  <a:pt x="1386637" y="458535"/>
                  <a:pt x="1262141" y="507904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3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https://cs11.livemaster.ru/storage/topic/NxN/e5/6f/443cdac573f8fb5f9fe49666396567354f26at.jpg?h=yXHKtcNnI-o-LIFpbTMaR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346" y="0"/>
            <a:ext cx="5232654" cy="6858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60507" y="5776074"/>
            <a:ext cx="8335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В облачко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88135" y="713532"/>
            <a:ext cx="662403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rgbClr val="693C1D"/>
                </a:solidFill>
              </a:rPr>
              <a:t>Во что превратилась девочка Снегурочка в русской народной сказке? </a:t>
            </a:r>
          </a:p>
        </p:txBody>
      </p:sp>
    </p:spTree>
    <p:extLst>
      <p:ext uri="{BB962C8B-B14F-4D97-AF65-F5344CB8AC3E}">
        <p14:creationId xmlns:p14="http://schemas.microsoft.com/office/powerpoint/2010/main" val="233257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>
            <a:off x="343716" y="668894"/>
            <a:ext cx="7306335" cy="4456898"/>
          </a:xfrm>
          <a:custGeom>
            <a:avLst/>
            <a:gdLst>
              <a:gd name="connsiteX0" fmla="*/ 1262141 w 5762173"/>
              <a:gd name="connsiteY0" fmla="*/ 507904 h 3676187"/>
              <a:gd name="connsiteX1" fmla="*/ 347741 w 5762173"/>
              <a:gd name="connsiteY1" fmla="*/ 623814 h 3676187"/>
              <a:gd name="connsiteX2" fmla="*/ 463651 w 5762173"/>
              <a:gd name="connsiteY2" fmla="*/ 1357910 h 3676187"/>
              <a:gd name="connsiteX3" fmla="*/ 11 w 5762173"/>
              <a:gd name="connsiteY3" fmla="*/ 1782913 h 3676187"/>
              <a:gd name="connsiteX4" fmla="*/ 450772 w 5762173"/>
              <a:gd name="connsiteY4" fmla="*/ 2375341 h 3676187"/>
              <a:gd name="connsiteX5" fmla="*/ 914411 w 5762173"/>
              <a:gd name="connsiteY5" fmla="*/ 3341257 h 3676187"/>
              <a:gd name="connsiteX6" fmla="*/ 1455324 w 5762173"/>
              <a:gd name="connsiteY6" fmla="*/ 3109437 h 3676187"/>
              <a:gd name="connsiteX7" fmla="*/ 1970479 w 5762173"/>
              <a:gd name="connsiteY7" fmla="*/ 3611713 h 3676187"/>
              <a:gd name="connsiteX8" fmla="*/ 3052304 w 5762173"/>
              <a:gd name="connsiteY8" fmla="*/ 3289741 h 3676187"/>
              <a:gd name="connsiteX9" fmla="*/ 3863673 w 5762173"/>
              <a:gd name="connsiteY9" fmla="*/ 3676107 h 3676187"/>
              <a:gd name="connsiteX10" fmla="*/ 4958377 w 5762173"/>
              <a:gd name="connsiteY10" fmla="*/ 3251104 h 3676187"/>
              <a:gd name="connsiteX11" fmla="*/ 4443222 w 5762173"/>
              <a:gd name="connsiteY11" fmla="*/ 2620040 h 3676187"/>
              <a:gd name="connsiteX12" fmla="*/ 5705352 w 5762173"/>
              <a:gd name="connsiteY12" fmla="*/ 2207916 h 3676187"/>
              <a:gd name="connsiteX13" fmla="*/ 5434896 w 5762173"/>
              <a:gd name="connsiteY13" fmla="*/ 1306395 h 3676187"/>
              <a:gd name="connsiteX14" fmla="*/ 4456101 w 5762173"/>
              <a:gd name="connsiteY14" fmla="*/ 314721 h 3676187"/>
              <a:gd name="connsiteX15" fmla="*/ 4250039 w 5762173"/>
              <a:gd name="connsiteY15" fmla="*/ 816997 h 3676187"/>
              <a:gd name="connsiteX16" fmla="*/ 3271245 w 5762173"/>
              <a:gd name="connsiteY16" fmla="*/ 70023 h 3676187"/>
              <a:gd name="connsiteX17" fmla="*/ 2601544 w 5762173"/>
              <a:gd name="connsiteY17" fmla="*/ 82902 h 3676187"/>
              <a:gd name="connsiteX18" fmla="*/ 2112146 w 5762173"/>
              <a:gd name="connsiteY18" fmla="*/ 520783 h 3676187"/>
              <a:gd name="connsiteX19" fmla="*/ 1390929 w 5762173"/>
              <a:gd name="connsiteY19" fmla="*/ 121538 h 3676187"/>
              <a:gd name="connsiteX20" fmla="*/ 1094715 w 5762173"/>
              <a:gd name="connsiteY20" fmla="*/ 327600 h 3676187"/>
              <a:gd name="connsiteX21" fmla="*/ 1262141 w 5762173"/>
              <a:gd name="connsiteY21" fmla="*/ 507904 h 367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62173" h="3676187">
                <a:moveTo>
                  <a:pt x="1262141" y="507904"/>
                </a:moveTo>
                <a:cubicBezTo>
                  <a:pt x="1137645" y="557273"/>
                  <a:pt x="480823" y="482146"/>
                  <a:pt x="347741" y="623814"/>
                </a:cubicBezTo>
                <a:cubicBezTo>
                  <a:pt x="214659" y="765482"/>
                  <a:pt x="521606" y="1164727"/>
                  <a:pt x="463651" y="1357910"/>
                </a:cubicBezTo>
                <a:cubicBezTo>
                  <a:pt x="405696" y="1551093"/>
                  <a:pt x="2157" y="1613341"/>
                  <a:pt x="11" y="1782913"/>
                </a:cubicBezTo>
                <a:cubicBezTo>
                  <a:pt x="-2135" y="1952485"/>
                  <a:pt x="298372" y="2115617"/>
                  <a:pt x="450772" y="2375341"/>
                </a:cubicBezTo>
                <a:cubicBezTo>
                  <a:pt x="603172" y="2635065"/>
                  <a:pt x="746986" y="3218908"/>
                  <a:pt x="914411" y="3341257"/>
                </a:cubicBezTo>
                <a:cubicBezTo>
                  <a:pt x="1081836" y="3463606"/>
                  <a:pt x="1279313" y="3064361"/>
                  <a:pt x="1455324" y="3109437"/>
                </a:cubicBezTo>
                <a:cubicBezTo>
                  <a:pt x="1631335" y="3154513"/>
                  <a:pt x="1704316" y="3581662"/>
                  <a:pt x="1970479" y="3611713"/>
                </a:cubicBezTo>
                <a:cubicBezTo>
                  <a:pt x="2236642" y="3641764"/>
                  <a:pt x="2736772" y="3279009"/>
                  <a:pt x="3052304" y="3289741"/>
                </a:cubicBezTo>
                <a:cubicBezTo>
                  <a:pt x="3367836" y="3300473"/>
                  <a:pt x="3545994" y="3682546"/>
                  <a:pt x="3863673" y="3676107"/>
                </a:cubicBezTo>
                <a:cubicBezTo>
                  <a:pt x="4181352" y="3669668"/>
                  <a:pt x="4861786" y="3427115"/>
                  <a:pt x="4958377" y="3251104"/>
                </a:cubicBezTo>
                <a:cubicBezTo>
                  <a:pt x="5054969" y="3075093"/>
                  <a:pt x="4318726" y="2793905"/>
                  <a:pt x="4443222" y="2620040"/>
                </a:cubicBezTo>
                <a:cubicBezTo>
                  <a:pt x="4567718" y="2446175"/>
                  <a:pt x="5540073" y="2426857"/>
                  <a:pt x="5705352" y="2207916"/>
                </a:cubicBezTo>
                <a:cubicBezTo>
                  <a:pt x="5870631" y="1988975"/>
                  <a:pt x="5643105" y="1621928"/>
                  <a:pt x="5434896" y="1306395"/>
                </a:cubicBezTo>
                <a:cubicBezTo>
                  <a:pt x="5226687" y="990862"/>
                  <a:pt x="4653577" y="396287"/>
                  <a:pt x="4456101" y="314721"/>
                </a:cubicBezTo>
                <a:cubicBezTo>
                  <a:pt x="4258625" y="233155"/>
                  <a:pt x="4447515" y="857780"/>
                  <a:pt x="4250039" y="816997"/>
                </a:cubicBezTo>
                <a:cubicBezTo>
                  <a:pt x="4052563" y="776214"/>
                  <a:pt x="3545994" y="192372"/>
                  <a:pt x="3271245" y="70023"/>
                </a:cubicBezTo>
                <a:cubicBezTo>
                  <a:pt x="2996496" y="-52326"/>
                  <a:pt x="2794727" y="7775"/>
                  <a:pt x="2601544" y="82902"/>
                </a:cubicBezTo>
                <a:cubicBezTo>
                  <a:pt x="2408361" y="158029"/>
                  <a:pt x="2313915" y="514344"/>
                  <a:pt x="2112146" y="520783"/>
                </a:cubicBezTo>
                <a:cubicBezTo>
                  <a:pt x="1910377" y="527222"/>
                  <a:pt x="1560501" y="153735"/>
                  <a:pt x="1390929" y="121538"/>
                </a:cubicBezTo>
                <a:cubicBezTo>
                  <a:pt x="1221357" y="89341"/>
                  <a:pt x="1120473" y="258913"/>
                  <a:pt x="1094715" y="327600"/>
                </a:cubicBezTo>
                <a:cubicBezTo>
                  <a:pt x="1068957" y="396287"/>
                  <a:pt x="1386637" y="458535"/>
                  <a:pt x="1262141" y="507904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3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https://cs11.livemaster.ru/storage/topic/NxN/e5/6f/443cdac573f8fb5f9fe49666396567354f26at.jpg?h=yXHKtcNnI-o-LIFpbTMaR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668" y="0"/>
            <a:ext cx="4107332" cy="538313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02664" y="5407523"/>
            <a:ext cx="83356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В доброго молодца, что ни вздумать, ни взгадать, ни в сказке сказать, ни пером описать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88135" y="713532"/>
            <a:ext cx="662403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rgbClr val="693C1D"/>
                </a:solidFill>
              </a:rPr>
              <a:t>В кого превращался Иванушка-дурачок в русской народной сказке «Сивка-бурка», влезая в правое ухо, а вылезая в левое? </a:t>
            </a:r>
          </a:p>
        </p:txBody>
      </p:sp>
    </p:spTree>
    <p:extLst>
      <p:ext uri="{BB962C8B-B14F-4D97-AF65-F5344CB8AC3E}">
        <p14:creationId xmlns:p14="http://schemas.microsoft.com/office/powerpoint/2010/main" val="270052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>
            <a:off x="343716" y="668895"/>
            <a:ext cx="7306335" cy="2962948"/>
          </a:xfrm>
          <a:custGeom>
            <a:avLst/>
            <a:gdLst>
              <a:gd name="connsiteX0" fmla="*/ 1262141 w 5762173"/>
              <a:gd name="connsiteY0" fmla="*/ 507904 h 3676187"/>
              <a:gd name="connsiteX1" fmla="*/ 347741 w 5762173"/>
              <a:gd name="connsiteY1" fmla="*/ 623814 h 3676187"/>
              <a:gd name="connsiteX2" fmla="*/ 463651 w 5762173"/>
              <a:gd name="connsiteY2" fmla="*/ 1357910 h 3676187"/>
              <a:gd name="connsiteX3" fmla="*/ 11 w 5762173"/>
              <a:gd name="connsiteY3" fmla="*/ 1782913 h 3676187"/>
              <a:gd name="connsiteX4" fmla="*/ 450772 w 5762173"/>
              <a:gd name="connsiteY4" fmla="*/ 2375341 h 3676187"/>
              <a:gd name="connsiteX5" fmla="*/ 914411 w 5762173"/>
              <a:gd name="connsiteY5" fmla="*/ 3341257 h 3676187"/>
              <a:gd name="connsiteX6" fmla="*/ 1455324 w 5762173"/>
              <a:gd name="connsiteY6" fmla="*/ 3109437 h 3676187"/>
              <a:gd name="connsiteX7" fmla="*/ 1970479 w 5762173"/>
              <a:gd name="connsiteY7" fmla="*/ 3611713 h 3676187"/>
              <a:gd name="connsiteX8" fmla="*/ 3052304 w 5762173"/>
              <a:gd name="connsiteY8" fmla="*/ 3289741 h 3676187"/>
              <a:gd name="connsiteX9" fmla="*/ 3863673 w 5762173"/>
              <a:gd name="connsiteY9" fmla="*/ 3676107 h 3676187"/>
              <a:gd name="connsiteX10" fmla="*/ 4958377 w 5762173"/>
              <a:gd name="connsiteY10" fmla="*/ 3251104 h 3676187"/>
              <a:gd name="connsiteX11" fmla="*/ 4443222 w 5762173"/>
              <a:gd name="connsiteY11" fmla="*/ 2620040 h 3676187"/>
              <a:gd name="connsiteX12" fmla="*/ 5705352 w 5762173"/>
              <a:gd name="connsiteY12" fmla="*/ 2207916 h 3676187"/>
              <a:gd name="connsiteX13" fmla="*/ 5434896 w 5762173"/>
              <a:gd name="connsiteY13" fmla="*/ 1306395 h 3676187"/>
              <a:gd name="connsiteX14" fmla="*/ 4456101 w 5762173"/>
              <a:gd name="connsiteY14" fmla="*/ 314721 h 3676187"/>
              <a:gd name="connsiteX15" fmla="*/ 4250039 w 5762173"/>
              <a:gd name="connsiteY15" fmla="*/ 816997 h 3676187"/>
              <a:gd name="connsiteX16" fmla="*/ 3271245 w 5762173"/>
              <a:gd name="connsiteY16" fmla="*/ 70023 h 3676187"/>
              <a:gd name="connsiteX17" fmla="*/ 2601544 w 5762173"/>
              <a:gd name="connsiteY17" fmla="*/ 82902 h 3676187"/>
              <a:gd name="connsiteX18" fmla="*/ 2112146 w 5762173"/>
              <a:gd name="connsiteY18" fmla="*/ 520783 h 3676187"/>
              <a:gd name="connsiteX19" fmla="*/ 1390929 w 5762173"/>
              <a:gd name="connsiteY19" fmla="*/ 121538 h 3676187"/>
              <a:gd name="connsiteX20" fmla="*/ 1094715 w 5762173"/>
              <a:gd name="connsiteY20" fmla="*/ 327600 h 3676187"/>
              <a:gd name="connsiteX21" fmla="*/ 1262141 w 5762173"/>
              <a:gd name="connsiteY21" fmla="*/ 507904 h 367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62173" h="3676187">
                <a:moveTo>
                  <a:pt x="1262141" y="507904"/>
                </a:moveTo>
                <a:cubicBezTo>
                  <a:pt x="1137645" y="557273"/>
                  <a:pt x="480823" y="482146"/>
                  <a:pt x="347741" y="623814"/>
                </a:cubicBezTo>
                <a:cubicBezTo>
                  <a:pt x="214659" y="765482"/>
                  <a:pt x="521606" y="1164727"/>
                  <a:pt x="463651" y="1357910"/>
                </a:cubicBezTo>
                <a:cubicBezTo>
                  <a:pt x="405696" y="1551093"/>
                  <a:pt x="2157" y="1613341"/>
                  <a:pt x="11" y="1782913"/>
                </a:cubicBezTo>
                <a:cubicBezTo>
                  <a:pt x="-2135" y="1952485"/>
                  <a:pt x="298372" y="2115617"/>
                  <a:pt x="450772" y="2375341"/>
                </a:cubicBezTo>
                <a:cubicBezTo>
                  <a:pt x="603172" y="2635065"/>
                  <a:pt x="746986" y="3218908"/>
                  <a:pt x="914411" y="3341257"/>
                </a:cubicBezTo>
                <a:cubicBezTo>
                  <a:pt x="1081836" y="3463606"/>
                  <a:pt x="1279313" y="3064361"/>
                  <a:pt x="1455324" y="3109437"/>
                </a:cubicBezTo>
                <a:cubicBezTo>
                  <a:pt x="1631335" y="3154513"/>
                  <a:pt x="1704316" y="3581662"/>
                  <a:pt x="1970479" y="3611713"/>
                </a:cubicBezTo>
                <a:cubicBezTo>
                  <a:pt x="2236642" y="3641764"/>
                  <a:pt x="2736772" y="3279009"/>
                  <a:pt x="3052304" y="3289741"/>
                </a:cubicBezTo>
                <a:cubicBezTo>
                  <a:pt x="3367836" y="3300473"/>
                  <a:pt x="3545994" y="3682546"/>
                  <a:pt x="3863673" y="3676107"/>
                </a:cubicBezTo>
                <a:cubicBezTo>
                  <a:pt x="4181352" y="3669668"/>
                  <a:pt x="4861786" y="3427115"/>
                  <a:pt x="4958377" y="3251104"/>
                </a:cubicBezTo>
                <a:cubicBezTo>
                  <a:pt x="5054969" y="3075093"/>
                  <a:pt x="4318726" y="2793905"/>
                  <a:pt x="4443222" y="2620040"/>
                </a:cubicBezTo>
                <a:cubicBezTo>
                  <a:pt x="4567718" y="2446175"/>
                  <a:pt x="5540073" y="2426857"/>
                  <a:pt x="5705352" y="2207916"/>
                </a:cubicBezTo>
                <a:cubicBezTo>
                  <a:pt x="5870631" y="1988975"/>
                  <a:pt x="5643105" y="1621928"/>
                  <a:pt x="5434896" y="1306395"/>
                </a:cubicBezTo>
                <a:cubicBezTo>
                  <a:pt x="5226687" y="990862"/>
                  <a:pt x="4653577" y="396287"/>
                  <a:pt x="4456101" y="314721"/>
                </a:cubicBezTo>
                <a:cubicBezTo>
                  <a:pt x="4258625" y="233155"/>
                  <a:pt x="4447515" y="857780"/>
                  <a:pt x="4250039" y="816997"/>
                </a:cubicBezTo>
                <a:cubicBezTo>
                  <a:pt x="4052563" y="776214"/>
                  <a:pt x="3545994" y="192372"/>
                  <a:pt x="3271245" y="70023"/>
                </a:cubicBezTo>
                <a:cubicBezTo>
                  <a:pt x="2996496" y="-52326"/>
                  <a:pt x="2794727" y="7775"/>
                  <a:pt x="2601544" y="82902"/>
                </a:cubicBezTo>
                <a:cubicBezTo>
                  <a:pt x="2408361" y="158029"/>
                  <a:pt x="2313915" y="514344"/>
                  <a:pt x="2112146" y="520783"/>
                </a:cubicBezTo>
                <a:cubicBezTo>
                  <a:pt x="1910377" y="527222"/>
                  <a:pt x="1560501" y="153735"/>
                  <a:pt x="1390929" y="121538"/>
                </a:cubicBezTo>
                <a:cubicBezTo>
                  <a:pt x="1221357" y="89341"/>
                  <a:pt x="1120473" y="258913"/>
                  <a:pt x="1094715" y="327600"/>
                </a:cubicBezTo>
                <a:cubicBezTo>
                  <a:pt x="1068957" y="396287"/>
                  <a:pt x="1386637" y="458535"/>
                  <a:pt x="1262141" y="507904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3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https://cs11.livemaster.ru/storage/topic/NxN/e5/6f/443cdac573f8fb5f9fe49666396567354f26at.jpg?h=yXHKtcNnI-o-LIFpbTMaR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598" y="-1"/>
            <a:ext cx="4977402" cy="652346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02664" y="5665101"/>
            <a:ext cx="8335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В пену морскую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88135" y="713532"/>
            <a:ext cx="662403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rgbClr val="693C1D"/>
                </a:solidFill>
              </a:rPr>
              <a:t>Во что превратилась Русалочка в сказке </a:t>
            </a:r>
          </a:p>
          <a:p>
            <a:pPr algn="ctr"/>
            <a:r>
              <a:rPr lang="ru-RU" sz="5400" dirty="0">
                <a:solidFill>
                  <a:srgbClr val="693C1D"/>
                </a:solidFill>
              </a:rPr>
              <a:t>Х.К. Андерсена? </a:t>
            </a:r>
          </a:p>
        </p:txBody>
      </p:sp>
    </p:spTree>
    <p:extLst>
      <p:ext uri="{BB962C8B-B14F-4D97-AF65-F5344CB8AC3E}">
        <p14:creationId xmlns:p14="http://schemas.microsoft.com/office/powerpoint/2010/main" val="21716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i.pinimg.com/originals/fc/9c/60/fc9c60dd4711abd77a3cade7890edb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583" y="604761"/>
            <a:ext cx="4709375" cy="392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3300" y="0"/>
            <a:ext cx="5008700" cy="68081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52640" y="2190888"/>
            <a:ext cx="3355406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5400" dirty="0">
                <a:solidFill>
                  <a:srgbClr val="C00000"/>
                </a:solidFill>
              </a:rPr>
              <a:t>«Кто автор?»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5060" y="5011466"/>
            <a:ext cx="58384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955529"/>
                </a:solidFill>
              </a:rPr>
              <a:t>Вам будет прочитан отрывок из произведения, вам надо угадать автора этого произведения, ну и само произведение.</a:t>
            </a:r>
          </a:p>
        </p:txBody>
      </p:sp>
    </p:spTree>
    <p:extLst>
      <p:ext uri="{BB962C8B-B14F-4D97-AF65-F5344CB8AC3E}">
        <p14:creationId xmlns:p14="http://schemas.microsoft.com/office/powerpoint/2010/main" val="3055581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i.pinimg.com/originals/fc/9c/60/fc9c60dd4711abd77a3cade7890edb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583" y="604761"/>
            <a:ext cx="4709375" cy="392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393" y="0"/>
            <a:ext cx="483862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36598" y="1858489"/>
            <a:ext cx="2895344" cy="14219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5400" dirty="0">
                <a:solidFill>
                  <a:srgbClr val="C00000"/>
                </a:solidFill>
              </a:rPr>
              <a:t>«Волшебные</a:t>
            </a:r>
          </a:p>
          <a:p>
            <a:pPr algn="ctr">
              <a:lnSpc>
                <a:spcPct val="80000"/>
              </a:lnSpc>
            </a:pPr>
            <a:r>
              <a:rPr lang="ru-RU" sz="5400" dirty="0">
                <a:solidFill>
                  <a:srgbClr val="C00000"/>
                </a:solidFill>
              </a:rPr>
              <a:t>слова»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5060" y="5011466"/>
            <a:ext cx="58384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955529"/>
                </a:solidFill>
              </a:rPr>
              <a:t>Вам надо вспомнить, какие герои говорили </a:t>
            </a:r>
          </a:p>
          <a:p>
            <a:pPr algn="ctr"/>
            <a:r>
              <a:rPr lang="ru-RU" sz="2800" dirty="0">
                <a:solidFill>
                  <a:srgbClr val="955529"/>
                </a:solidFill>
              </a:rPr>
              <a:t>те или иные волшебные слова </a:t>
            </a:r>
          </a:p>
          <a:p>
            <a:pPr algn="ctr"/>
            <a:r>
              <a:rPr lang="ru-RU" sz="2800" dirty="0">
                <a:solidFill>
                  <a:srgbClr val="955529"/>
                </a:solidFill>
              </a:rPr>
              <a:t>и в каком произведении.</a:t>
            </a:r>
          </a:p>
        </p:txBody>
      </p:sp>
    </p:spTree>
    <p:extLst>
      <p:ext uri="{BB962C8B-B14F-4D97-AF65-F5344CB8AC3E}">
        <p14:creationId xmlns:p14="http://schemas.microsoft.com/office/powerpoint/2010/main" val="1522097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.radikal.ru/d12/2106/a5/3cbe7cb889f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925" y="238304"/>
            <a:ext cx="5327075" cy="638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40042" y="5709392"/>
            <a:ext cx="9234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А.С. Пушкин. «Сказка о мёртвой царевне и семи богатырях»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397863" y="416406"/>
            <a:ext cx="5762173" cy="3676187"/>
          </a:xfrm>
          <a:custGeom>
            <a:avLst/>
            <a:gdLst>
              <a:gd name="connsiteX0" fmla="*/ 1262141 w 5762173"/>
              <a:gd name="connsiteY0" fmla="*/ 507904 h 3676187"/>
              <a:gd name="connsiteX1" fmla="*/ 347741 w 5762173"/>
              <a:gd name="connsiteY1" fmla="*/ 623814 h 3676187"/>
              <a:gd name="connsiteX2" fmla="*/ 463651 w 5762173"/>
              <a:gd name="connsiteY2" fmla="*/ 1357910 h 3676187"/>
              <a:gd name="connsiteX3" fmla="*/ 11 w 5762173"/>
              <a:gd name="connsiteY3" fmla="*/ 1782913 h 3676187"/>
              <a:gd name="connsiteX4" fmla="*/ 450772 w 5762173"/>
              <a:gd name="connsiteY4" fmla="*/ 2375341 h 3676187"/>
              <a:gd name="connsiteX5" fmla="*/ 914411 w 5762173"/>
              <a:gd name="connsiteY5" fmla="*/ 3341257 h 3676187"/>
              <a:gd name="connsiteX6" fmla="*/ 1455324 w 5762173"/>
              <a:gd name="connsiteY6" fmla="*/ 3109437 h 3676187"/>
              <a:gd name="connsiteX7" fmla="*/ 1970479 w 5762173"/>
              <a:gd name="connsiteY7" fmla="*/ 3611713 h 3676187"/>
              <a:gd name="connsiteX8" fmla="*/ 3052304 w 5762173"/>
              <a:gd name="connsiteY8" fmla="*/ 3289741 h 3676187"/>
              <a:gd name="connsiteX9" fmla="*/ 3863673 w 5762173"/>
              <a:gd name="connsiteY9" fmla="*/ 3676107 h 3676187"/>
              <a:gd name="connsiteX10" fmla="*/ 4958377 w 5762173"/>
              <a:gd name="connsiteY10" fmla="*/ 3251104 h 3676187"/>
              <a:gd name="connsiteX11" fmla="*/ 4443222 w 5762173"/>
              <a:gd name="connsiteY11" fmla="*/ 2620040 h 3676187"/>
              <a:gd name="connsiteX12" fmla="*/ 5705352 w 5762173"/>
              <a:gd name="connsiteY12" fmla="*/ 2207916 h 3676187"/>
              <a:gd name="connsiteX13" fmla="*/ 5434896 w 5762173"/>
              <a:gd name="connsiteY13" fmla="*/ 1306395 h 3676187"/>
              <a:gd name="connsiteX14" fmla="*/ 4456101 w 5762173"/>
              <a:gd name="connsiteY14" fmla="*/ 314721 h 3676187"/>
              <a:gd name="connsiteX15" fmla="*/ 4250039 w 5762173"/>
              <a:gd name="connsiteY15" fmla="*/ 816997 h 3676187"/>
              <a:gd name="connsiteX16" fmla="*/ 3271245 w 5762173"/>
              <a:gd name="connsiteY16" fmla="*/ 70023 h 3676187"/>
              <a:gd name="connsiteX17" fmla="*/ 2601544 w 5762173"/>
              <a:gd name="connsiteY17" fmla="*/ 82902 h 3676187"/>
              <a:gd name="connsiteX18" fmla="*/ 2112146 w 5762173"/>
              <a:gd name="connsiteY18" fmla="*/ 520783 h 3676187"/>
              <a:gd name="connsiteX19" fmla="*/ 1390929 w 5762173"/>
              <a:gd name="connsiteY19" fmla="*/ 121538 h 3676187"/>
              <a:gd name="connsiteX20" fmla="*/ 1094715 w 5762173"/>
              <a:gd name="connsiteY20" fmla="*/ 327600 h 3676187"/>
              <a:gd name="connsiteX21" fmla="*/ 1262141 w 5762173"/>
              <a:gd name="connsiteY21" fmla="*/ 507904 h 367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62173" h="3676187">
                <a:moveTo>
                  <a:pt x="1262141" y="507904"/>
                </a:moveTo>
                <a:cubicBezTo>
                  <a:pt x="1137645" y="557273"/>
                  <a:pt x="480823" y="482146"/>
                  <a:pt x="347741" y="623814"/>
                </a:cubicBezTo>
                <a:cubicBezTo>
                  <a:pt x="214659" y="765482"/>
                  <a:pt x="521606" y="1164727"/>
                  <a:pt x="463651" y="1357910"/>
                </a:cubicBezTo>
                <a:cubicBezTo>
                  <a:pt x="405696" y="1551093"/>
                  <a:pt x="2157" y="1613341"/>
                  <a:pt x="11" y="1782913"/>
                </a:cubicBezTo>
                <a:cubicBezTo>
                  <a:pt x="-2135" y="1952485"/>
                  <a:pt x="298372" y="2115617"/>
                  <a:pt x="450772" y="2375341"/>
                </a:cubicBezTo>
                <a:cubicBezTo>
                  <a:pt x="603172" y="2635065"/>
                  <a:pt x="746986" y="3218908"/>
                  <a:pt x="914411" y="3341257"/>
                </a:cubicBezTo>
                <a:cubicBezTo>
                  <a:pt x="1081836" y="3463606"/>
                  <a:pt x="1279313" y="3064361"/>
                  <a:pt x="1455324" y="3109437"/>
                </a:cubicBezTo>
                <a:cubicBezTo>
                  <a:pt x="1631335" y="3154513"/>
                  <a:pt x="1704316" y="3581662"/>
                  <a:pt x="1970479" y="3611713"/>
                </a:cubicBezTo>
                <a:cubicBezTo>
                  <a:pt x="2236642" y="3641764"/>
                  <a:pt x="2736772" y="3279009"/>
                  <a:pt x="3052304" y="3289741"/>
                </a:cubicBezTo>
                <a:cubicBezTo>
                  <a:pt x="3367836" y="3300473"/>
                  <a:pt x="3545994" y="3682546"/>
                  <a:pt x="3863673" y="3676107"/>
                </a:cubicBezTo>
                <a:cubicBezTo>
                  <a:pt x="4181352" y="3669668"/>
                  <a:pt x="4861786" y="3427115"/>
                  <a:pt x="4958377" y="3251104"/>
                </a:cubicBezTo>
                <a:cubicBezTo>
                  <a:pt x="5054969" y="3075093"/>
                  <a:pt x="4318726" y="2793905"/>
                  <a:pt x="4443222" y="2620040"/>
                </a:cubicBezTo>
                <a:cubicBezTo>
                  <a:pt x="4567718" y="2446175"/>
                  <a:pt x="5540073" y="2426857"/>
                  <a:pt x="5705352" y="2207916"/>
                </a:cubicBezTo>
                <a:cubicBezTo>
                  <a:pt x="5870631" y="1988975"/>
                  <a:pt x="5643105" y="1621928"/>
                  <a:pt x="5434896" y="1306395"/>
                </a:cubicBezTo>
                <a:cubicBezTo>
                  <a:pt x="5226687" y="990862"/>
                  <a:pt x="4653577" y="396287"/>
                  <a:pt x="4456101" y="314721"/>
                </a:cubicBezTo>
                <a:cubicBezTo>
                  <a:pt x="4258625" y="233155"/>
                  <a:pt x="4447515" y="857780"/>
                  <a:pt x="4250039" y="816997"/>
                </a:cubicBezTo>
                <a:cubicBezTo>
                  <a:pt x="4052563" y="776214"/>
                  <a:pt x="3545994" y="192372"/>
                  <a:pt x="3271245" y="70023"/>
                </a:cubicBezTo>
                <a:cubicBezTo>
                  <a:pt x="2996496" y="-52326"/>
                  <a:pt x="2794727" y="7775"/>
                  <a:pt x="2601544" y="82902"/>
                </a:cubicBezTo>
                <a:cubicBezTo>
                  <a:pt x="2408361" y="158029"/>
                  <a:pt x="2313915" y="514344"/>
                  <a:pt x="2112146" y="520783"/>
                </a:cubicBezTo>
                <a:cubicBezTo>
                  <a:pt x="1910377" y="527222"/>
                  <a:pt x="1560501" y="153735"/>
                  <a:pt x="1390929" y="121538"/>
                </a:cubicBezTo>
                <a:cubicBezTo>
                  <a:pt x="1221357" y="89341"/>
                  <a:pt x="1120473" y="258913"/>
                  <a:pt x="1094715" y="327600"/>
                </a:cubicBezTo>
                <a:cubicBezTo>
                  <a:pt x="1068957" y="396287"/>
                  <a:pt x="1386637" y="458535"/>
                  <a:pt x="1262141" y="507904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2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39651" y="854115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dirty="0">
                <a:solidFill>
                  <a:schemeClr val="accent6">
                    <a:lumMod val="50000"/>
                  </a:schemeClr>
                </a:solidFill>
              </a:rPr>
              <a:t>Свет мой зеркальце скажи,</a:t>
            </a:r>
          </a:p>
          <a:p>
            <a:r>
              <a:rPr lang="ru-RU" sz="4800" dirty="0">
                <a:solidFill>
                  <a:schemeClr val="accent6">
                    <a:lumMod val="50000"/>
                  </a:schemeClr>
                </a:solidFill>
              </a:rPr>
              <a:t>Да всю правду доложи.</a:t>
            </a:r>
          </a:p>
          <a:p>
            <a:r>
              <a:rPr lang="ru-RU" sz="4800" dirty="0">
                <a:solidFill>
                  <a:schemeClr val="accent6">
                    <a:lumMod val="50000"/>
                  </a:schemeClr>
                </a:solidFill>
              </a:rPr>
              <a:t>Я ль на свете всех милее,</a:t>
            </a:r>
          </a:p>
          <a:p>
            <a:r>
              <a:rPr lang="ru-RU" sz="4800" dirty="0">
                <a:solidFill>
                  <a:schemeClr val="accent6">
                    <a:lumMod val="50000"/>
                  </a:schemeClr>
                </a:solidFill>
              </a:rPr>
              <a:t>Всех румяней и белее… </a:t>
            </a:r>
          </a:p>
        </p:txBody>
      </p:sp>
    </p:spTree>
    <p:extLst>
      <p:ext uri="{BB962C8B-B14F-4D97-AF65-F5344CB8AC3E}">
        <p14:creationId xmlns:p14="http://schemas.microsoft.com/office/powerpoint/2010/main" val="306938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.radikal.ru/d12/2106/a5/3cbe7cb889f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353" y="404814"/>
            <a:ext cx="5305647" cy="635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21353" y="5709392"/>
            <a:ext cx="9071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Н.А. Некрасов. «Дед </a:t>
            </a:r>
            <a:r>
              <a:rPr lang="ru-RU" sz="3600" dirty="0" err="1">
                <a:solidFill>
                  <a:schemeClr val="accent5">
                    <a:lumMod val="50000"/>
                  </a:schemeClr>
                </a:solidFill>
              </a:rPr>
              <a:t>Мазай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 и зайцы»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397863" y="416406"/>
            <a:ext cx="5762173" cy="3676187"/>
          </a:xfrm>
          <a:custGeom>
            <a:avLst/>
            <a:gdLst>
              <a:gd name="connsiteX0" fmla="*/ 1262141 w 5762173"/>
              <a:gd name="connsiteY0" fmla="*/ 507904 h 3676187"/>
              <a:gd name="connsiteX1" fmla="*/ 347741 w 5762173"/>
              <a:gd name="connsiteY1" fmla="*/ 623814 h 3676187"/>
              <a:gd name="connsiteX2" fmla="*/ 463651 w 5762173"/>
              <a:gd name="connsiteY2" fmla="*/ 1357910 h 3676187"/>
              <a:gd name="connsiteX3" fmla="*/ 11 w 5762173"/>
              <a:gd name="connsiteY3" fmla="*/ 1782913 h 3676187"/>
              <a:gd name="connsiteX4" fmla="*/ 450772 w 5762173"/>
              <a:gd name="connsiteY4" fmla="*/ 2375341 h 3676187"/>
              <a:gd name="connsiteX5" fmla="*/ 914411 w 5762173"/>
              <a:gd name="connsiteY5" fmla="*/ 3341257 h 3676187"/>
              <a:gd name="connsiteX6" fmla="*/ 1455324 w 5762173"/>
              <a:gd name="connsiteY6" fmla="*/ 3109437 h 3676187"/>
              <a:gd name="connsiteX7" fmla="*/ 1970479 w 5762173"/>
              <a:gd name="connsiteY7" fmla="*/ 3611713 h 3676187"/>
              <a:gd name="connsiteX8" fmla="*/ 3052304 w 5762173"/>
              <a:gd name="connsiteY8" fmla="*/ 3289741 h 3676187"/>
              <a:gd name="connsiteX9" fmla="*/ 3863673 w 5762173"/>
              <a:gd name="connsiteY9" fmla="*/ 3676107 h 3676187"/>
              <a:gd name="connsiteX10" fmla="*/ 4958377 w 5762173"/>
              <a:gd name="connsiteY10" fmla="*/ 3251104 h 3676187"/>
              <a:gd name="connsiteX11" fmla="*/ 4443222 w 5762173"/>
              <a:gd name="connsiteY11" fmla="*/ 2620040 h 3676187"/>
              <a:gd name="connsiteX12" fmla="*/ 5705352 w 5762173"/>
              <a:gd name="connsiteY12" fmla="*/ 2207916 h 3676187"/>
              <a:gd name="connsiteX13" fmla="*/ 5434896 w 5762173"/>
              <a:gd name="connsiteY13" fmla="*/ 1306395 h 3676187"/>
              <a:gd name="connsiteX14" fmla="*/ 4456101 w 5762173"/>
              <a:gd name="connsiteY14" fmla="*/ 314721 h 3676187"/>
              <a:gd name="connsiteX15" fmla="*/ 4250039 w 5762173"/>
              <a:gd name="connsiteY15" fmla="*/ 816997 h 3676187"/>
              <a:gd name="connsiteX16" fmla="*/ 3271245 w 5762173"/>
              <a:gd name="connsiteY16" fmla="*/ 70023 h 3676187"/>
              <a:gd name="connsiteX17" fmla="*/ 2601544 w 5762173"/>
              <a:gd name="connsiteY17" fmla="*/ 82902 h 3676187"/>
              <a:gd name="connsiteX18" fmla="*/ 2112146 w 5762173"/>
              <a:gd name="connsiteY18" fmla="*/ 520783 h 3676187"/>
              <a:gd name="connsiteX19" fmla="*/ 1390929 w 5762173"/>
              <a:gd name="connsiteY19" fmla="*/ 121538 h 3676187"/>
              <a:gd name="connsiteX20" fmla="*/ 1094715 w 5762173"/>
              <a:gd name="connsiteY20" fmla="*/ 327600 h 3676187"/>
              <a:gd name="connsiteX21" fmla="*/ 1262141 w 5762173"/>
              <a:gd name="connsiteY21" fmla="*/ 507904 h 367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62173" h="3676187">
                <a:moveTo>
                  <a:pt x="1262141" y="507904"/>
                </a:moveTo>
                <a:cubicBezTo>
                  <a:pt x="1137645" y="557273"/>
                  <a:pt x="480823" y="482146"/>
                  <a:pt x="347741" y="623814"/>
                </a:cubicBezTo>
                <a:cubicBezTo>
                  <a:pt x="214659" y="765482"/>
                  <a:pt x="521606" y="1164727"/>
                  <a:pt x="463651" y="1357910"/>
                </a:cubicBezTo>
                <a:cubicBezTo>
                  <a:pt x="405696" y="1551093"/>
                  <a:pt x="2157" y="1613341"/>
                  <a:pt x="11" y="1782913"/>
                </a:cubicBezTo>
                <a:cubicBezTo>
                  <a:pt x="-2135" y="1952485"/>
                  <a:pt x="298372" y="2115617"/>
                  <a:pt x="450772" y="2375341"/>
                </a:cubicBezTo>
                <a:cubicBezTo>
                  <a:pt x="603172" y="2635065"/>
                  <a:pt x="746986" y="3218908"/>
                  <a:pt x="914411" y="3341257"/>
                </a:cubicBezTo>
                <a:cubicBezTo>
                  <a:pt x="1081836" y="3463606"/>
                  <a:pt x="1279313" y="3064361"/>
                  <a:pt x="1455324" y="3109437"/>
                </a:cubicBezTo>
                <a:cubicBezTo>
                  <a:pt x="1631335" y="3154513"/>
                  <a:pt x="1704316" y="3581662"/>
                  <a:pt x="1970479" y="3611713"/>
                </a:cubicBezTo>
                <a:cubicBezTo>
                  <a:pt x="2236642" y="3641764"/>
                  <a:pt x="2736772" y="3279009"/>
                  <a:pt x="3052304" y="3289741"/>
                </a:cubicBezTo>
                <a:cubicBezTo>
                  <a:pt x="3367836" y="3300473"/>
                  <a:pt x="3545994" y="3682546"/>
                  <a:pt x="3863673" y="3676107"/>
                </a:cubicBezTo>
                <a:cubicBezTo>
                  <a:pt x="4181352" y="3669668"/>
                  <a:pt x="4861786" y="3427115"/>
                  <a:pt x="4958377" y="3251104"/>
                </a:cubicBezTo>
                <a:cubicBezTo>
                  <a:pt x="5054969" y="3075093"/>
                  <a:pt x="4318726" y="2793905"/>
                  <a:pt x="4443222" y="2620040"/>
                </a:cubicBezTo>
                <a:cubicBezTo>
                  <a:pt x="4567718" y="2446175"/>
                  <a:pt x="5540073" y="2426857"/>
                  <a:pt x="5705352" y="2207916"/>
                </a:cubicBezTo>
                <a:cubicBezTo>
                  <a:pt x="5870631" y="1988975"/>
                  <a:pt x="5643105" y="1621928"/>
                  <a:pt x="5434896" y="1306395"/>
                </a:cubicBezTo>
                <a:cubicBezTo>
                  <a:pt x="5226687" y="990862"/>
                  <a:pt x="4653577" y="396287"/>
                  <a:pt x="4456101" y="314721"/>
                </a:cubicBezTo>
                <a:cubicBezTo>
                  <a:pt x="4258625" y="233155"/>
                  <a:pt x="4447515" y="857780"/>
                  <a:pt x="4250039" y="816997"/>
                </a:cubicBezTo>
                <a:cubicBezTo>
                  <a:pt x="4052563" y="776214"/>
                  <a:pt x="3545994" y="192372"/>
                  <a:pt x="3271245" y="70023"/>
                </a:cubicBezTo>
                <a:cubicBezTo>
                  <a:pt x="2996496" y="-52326"/>
                  <a:pt x="2794727" y="7775"/>
                  <a:pt x="2601544" y="82902"/>
                </a:cubicBezTo>
                <a:cubicBezTo>
                  <a:pt x="2408361" y="158029"/>
                  <a:pt x="2313915" y="514344"/>
                  <a:pt x="2112146" y="520783"/>
                </a:cubicBezTo>
                <a:cubicBezTo>
                  <a:pt x="1910377" y="527222"/>
                  <a:pt x="1560501" y="153735"/>
                  <a:pt x="1390929" y="121538"/>
                </a:cubicBezTo>
                <a:cubicBezTo>
                  <a:pt x="1221357" y="89341"/>
                  <a:pt x="1120473" y="258913"/>
                  <a:pt x="1094715" y="327600"/>
                </a:cubicBezTo>
                <a:cubicBezTo>
                  <a:pt x="1068957" y="396287"/>
                  <a:pt x="1386637" y="458535"/>
                  <a:pt x="1262141" y="507904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2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83474" y="524194"/>
            <a:ext cx="63377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chemeClr val="accent6">
                    <a:lumMod val="50000"/>
                  </a:schemeClr>
                </a:solidFill>
              </a:rPr>
              <a:t>Только уселась </a:t>
            </a:r>
          </a:p>
          <a:p>
            <a:r>
              <a:rPr lang="ru-RU" sz="5400" dirty="0">
                <a:solidFill>
                  <a:schemeClr val="accent6">
                    <a:lumMod val="50000"/>
                  </a:schemeClr>
                </a:solidFill>
              </a:rPr>
              <a:t>команда косая,</a:t>
            </a:r>
          </a:p>
          <a:p>
            <a:r>
              <a:rPr lang="ru-RU" sz="5400" dirty="0">
                <a:solidFill>
                  <a:schemeClr val="accent6">
                    <a:lumMod val="50000"/>
                  </a:schemeClr>
                </a:solidFill>
              </a:rPr>
              <a:t>Весь островочек </a:t>
            </a:r>
          </a:p>
          <a:p>
            <a:r>
              <a:rPr lang="ru-RU" sz="5400" dirty="0">
                <a:solidFill>
                  <a:schemeClr val="accent6">
                    <a:lumMod val="50000"/>
                  </a:schemeClr>
                </a:solidFill>
              </a:rPr>
              <a:t>пропал под водой. </a:t>
            </a:r>
          </a:p>
        </p:txBody>
      </p:sp>
    </p:spTree>
    <p:extLst>
      <p:ext uri="{BB962C8B-B14F-4D97-AF65-F5344CB8AC3E}">
        <p14:creationId xmlns:p14="http://schemas.microsoft.com/office/powerpoint/2010/main" val="132829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397863" y="416406"/>
            <a:ext cx="5762173" cy="4670749"/>
          </a:xfrm>
          <a:custGeom>
            <a:avLst/>
            <a:gdLst>
              <a:gd name="connsiteX0" fmla="*/ 1262141 w 5762173"/>
              <a:gd name="connsiteY0" fmla="*/ 507904 h 3676187"/>
              <a:gd name="connsiteX1" fmla="*/ 347741 w 5762173"/>
              <a:gd name="connsiteY1" fmla="*/ 623814 h 3676187"/>
              <a:gd name="connsiteX2" fmla="*/ 463651 w 5762173"/>
              <a:gd name="connsiteY2" fmla="*/ 1357910 h 3676187"/>
              <a:gd name="connsiteX3" fmla="*/ 11 w 5762173"/>
              <a:gd name="connsiteY3" fmla="*/ 1782913 h 3676187"/>
              <a:gd name="connsiteX4" fmla="*/ 450772 w 5762173"/>
              <a:gd name="connsiteY4" fmla="*/ 2375341 h 3676187"/>
              <a:gd name="connsiteX5" fmla="*/ 914411 w 5762173"/>
              <a:gd name="connsiteY5" fmla="*/ 3341257 h 3676187"/>
              <a:gd name="connsiteX6" fmla="*/ 1455324 w 5762173"/>
              <a:gd name="connsiteY6" fmla="*/ 3109437 h 3676187"/>
              <a:gd name="connsiteX7" fmla="*/ 1970479 w 5762173"/>
              <a:gd name="connsiteY7" fmla="*/ 3611713 h 3676187"/>
              <a:gd name="connsiteX8" fmla="*/ 3052304 w 5762173"/>
              <a:gd name="connsiteY8" fmla="*/ 3289741 h 3676187"/>
              <a:gd name="connsiteX9" fmla="*/ 3863673 w 5762173"/>
              <a:gd name="connsiteY9" fmla="*/ 3676107 h 3676187"/>
              <a:gd name="connsiteX10" fmla="*/ 4958377 w 5762173"/>
              <a:gd name="connsiteY10" fmla="*/ 3251104 h 3676187"/>
              <a:gd name="connsiteX11" fmla="*/ 4443222 w 5762173"/>
              <a:gd name="connsiteY11" fmla="*/ 2620040 h 3676187"/>
              <a:gd name="connsiteX12" fmla="*/ 5705352 w 5762173"/>
              <a:gd name="connsiteY12" fmla="*/ 2207916 h 3676187"/>
              <a:gd name="connsiteX13" fmla="*/ 5434896 w 5762173"/>
              <a:gd name="connsiteY13" fmla="*/ 1306395 h 3676187"/>
              <a:gd name="connsiteX14" fmla="*/ 4456101 w 5762173"/>
              <a:gd name="connsiteY14" fmla="*/ 314721 h 3676187"/>
              <a:gd name="connsiteX15" fmla="*/ 4250039 w 5762173"/>
              <a:gd name="connsiteY15" fmla="*/ 816997 h 3676187"/>
              <a:gd name="connsiteX16" fmla="*/ 3271245 w 5762173"/>
              <a:gd name="connsiteY16" fmla="*/ 70023 h 3676187"/>
              <a:gd name="connsiteX17" fmla="*/ 2601544 w 5762173"/>
              <a:gd name="connsiteY17" fmla="*/ 82902 h 3676187"/>
              <a:gd name="connsiteX18" fmla="*/ 2112146 w 5762173"/>
              <a:gd name="connsiteY18" fmla="*/ 520783 h 3676187"/>
              <a:gd name="connsiteX19" fmla="*/ 1390929 w 5762173"/>
              <a:gd name="connsiteY19" fmla="*/ 121538 h 3676187"/>
              <a:gd name="connsiteX20" fmla="*/ 1094715 w 5762173"/>
              <a:gd name="connsiteY20" fmla="*/ 327600 h 3676187"/>
              <a:gd name="connsiteX21" fmla="*/ 1262141 w 5762173"/>
              <a:gd name="connsiteY21" fmla="*/ 507904 h 367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62173" h="3676187">
                <a:moveTo>
                  <a:pt x="1262141" y="507904"/>
                </a:moveTo>
                <a:cubicBezTo>
                  <a:pt x="1137645" y="557273"/>
                  <a:pt x="480823" y="482146"/>
                  <a:pt x="347741" y="623814"/>
                </a:cubicBezTo>
                <a:cubicBezTo>
                  <a:pt x="214659" y="765482"/>
                  <a:pt x="521606" y="1164727"/>
                  <a:pt x="463651" y="1357910"/>
                </a:cubicBezTo>
                <a:cubicBezTo>
                  <a:pt x="405696" y="1551093"/>
                  <a:pt x="2157" y="1613341"/>
                  <a:pt x="11" y="1782913"/>
                </a:cubicBezTo>
                <a:cubicBezTo>
                  <a:pt x="-2135" y="1952485"/>
                  <a:pt x="298372" y="2115617"/>
                  <a:pt x="450772" y="2375341"/>
                </a:cubicBezTo>
                <a:cubicBezTo>
                  <a:pt x="603172" y="2635065"/>
                  <a:pt x="746986" y="3218908"/>
                  <a:pt x="914411" y="3341257"/>
                </a:cubicBezTo>
                <a:cubicBezTo>
                  <a:pt x="1081836" y="3463606"/>
                  <a:pt x="1279313" y="3064361"/>
                  <a:pt x="1455324" y="3109437"/>
                </a:cubicBezTo>
                <a:cubicBezTo>
                  <a:pt x="1631335" y="3154513"/>
                  <a:pt x="1704316" y="3581662"/>
                  <a:pt x="1970479" y="3611713"/>
                </a:cubicBezTo>
                <a:cubicBezTo>
                  <a:pt x="2236642" y="3641764"/>
                  <a:pt x="2736772" y="3279009"/>
                  <a:pt x="3052304" y="3289741"/>
                </a:cubicBezTo>
                <a:cubicBezTo>
                  <a:pt x="3367836" y="3300473"/>
                  <a:pt x="3545994" y="3682546"/>
                  <a:pt x="3863673" y="3676107"/>
                </a:cubicBezTo>
                <a:cubicBezTo>
                  <a:pt x="4181352" y="3669668"/>
                  <a:pt x="4861786" y="3427115"/>
                  <a:pt x="4958377" y="3251104"/>
                </a:cubicBezTo>
                <a:cubicBezTo>
                  <a:pt x="5054969" y="3075093"/>
                  <a:pt x="4318726" y="2793905"/>
                  <a:pt x="4443222" y="2620040"/>
                </a:cubicBezTo>
                <a:cubicBezTo>
                  <a:pt x="4567718" y="2446175"/>
                  <a:pt x="5540073" y="2426857"/>
                  <a:pt x="5705352" y="2207916"/>
                </a:cubicBezTo>
                <a:cubicBezTo>
                  <a:pt x="5870631" y="1988975"/>
                  <a:pt x="5643105" y="1621928"/>
                  <a:pt x="5434896" y="1306395"/>
                </a:cubicBezTo>
                <a:cubicBezTo>
                  <a:pt x="5226687" y="990862"/>
                  <a:pt x="4653577" y="396287"/>
                  <a:pt x="4456101" y="314721"/>
                </a:cubicBezTo>
                <a:cubicBezTo>
                  <a:pt x="4258625" y="233155"/>
                  <a:pt x="4447515" y="857780"/>
                  <a:pt x="4250039" y="816997"/>
                </a:cubicBezTo>
                <a:cubicBezTo>
                  <a:pt x="4052563" y="776214"/>
                  <a:pt x="3545994" y="192372"/>
                  <a:pt x="3271245" y="70023"/>
                </a:cubicBezTo>
                <a:cubicBezTo>
                  <a:pt x="2996496" y="-52326"/>
                  <a:pt x="2794727" y="7775"/>
                  <a:pt x="2601544" y="82902"/>
                </a:cubicBezTo>
                <a:cubicBezTo>
                  <a:pt x="2408361" y="158029"/>
                  <a:pt x="2313915" y="514344"/>
                  <a:pt x="2112146" y="520783"/>
                </a:cubicBezTo>
                <a:cubicBezTo>
                  <a:pt x="1910377" y="527222"/>
                  <a:pt x="1560501" y="153735"/>
                  <a:pt x="1390929" y="121538"/>
                </a:cubicBezTo>
                <a:cubicBezTo>
                  <a:pt x="1221357" y="89341"/>
                  <a:pt x="1120473" y="258913"/>
                  <a:pt x="1094715" y="327600"/>
                </a:cubicBezTo>
                <a:cubicBezTo>
                  <a:pt x="1068957" y="396287"/>
                  <a:pt x="1386637" y="458535"/>
                  <a:pt x="1262141" y="507904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2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https://d.radikal.ru/d12/2106/a5/3cbe7cb889f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353" y="-1"/>
            <a:ext cx="5305647" cy="635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21353" y="5709392"/>
            <a:ext cx="9071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К.И. Чуковский. «Телефон»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25313" y="376677"/>
            <a:ext cx="63377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accent6">
                    <a:lumMod val="50000"/>
                  </a:schemeClr>
                </a:solidFill>
              </a:rPr>
              <a:t>У меня зазвонил телефон.</a:t>
            </a:r>
          </a:p>
          <a:p>
            <a:r>
              <a:rPr lang="ru-RU" sz="4800" dirty="0">
                <a:solidFill>
                  <a:schemeClr val="accent6">
                    <a:lumMod val="50000"/>
                  </a:schemeClr>
                </a:solidFill>
              </a:rPr>
              <a:t>Кто говорит? – слон!</a:t>
            </a:r>
          </a:p>
          <a:p>
            <a:r>
              <a:rPr lang="ru-RU" sz="4800" dirty="0">
                <a:solidFill>
                  <a:schemeClr val="accent6">
                    <a:lumMod val="50000"/>
                  </a:schemeClr>
                </a:solidFill>
              </a:rPr>
              <a:t>Откуда? – от верблюда.</a:t>
            </a:r>
          </a:p>
          <a:p>
            <a:r>
              <a:rPr lang="ru-RU" sz="4800" dirty="0">
                <a:solidFill>
                  <a:schemeClr val="accent6">
                    <a:lumMod val="50000"/>
                  </a:schemeClr>
                </a:solidFill>
              </a:rPr>
              <a:t>Что вам надо? – шоколада.</a:t>
            </a:r>
          </a:p>
          <a:p>
            <a:r>
              <a:rPr lang="ru-RU" sz="4800" dirty="0">
                <a:solidFill>
                  <a:schemeClr val="accent6">
                    <a:lumMod val="50000"/>
                  </a:schemeClr>
                </a:solidFill>
              </a:rPr>
              <a:t>Для кого?</a:t>
            </a:r>
          </a:p>
          <a:p>
            <a:r>
              <a:rPr lang="ru-RU" sz="4800" dirty="0">
                <a:solidFill>
                  <a:schemeClr val="accent6">
                    <a:lumMod val="50000"/>
                  </a:schemeClr>
                </a:solidFill>
              </a:rPr>
              <a:t>Для сына моего?... </a:t>
            </a:r>
          </a:p>
        </p:txBody>
      </p:sp>
    </p:spTree>
    <p:extLst>
      <p:ext uri="{BB962C8B-B14F-4D97-AF65-F5344CB8AC3E}">
        <p14:creationId xmlns:p14="http://schemas.microsoft.com/office/powerpoint/2010/main" val="211507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397863" y="416406"/>
            <a:ext cx="5762173" cy="4670749"/>
          </a:xfrm>
          <a:custGeom>
            <a:avLst/>
            <a:gdLst>
              <a:gd name="connsiteX0" fmla="*/ 1262141 w 5762173"/>
              <a:gd name="connsiteY0" fmla="*/ 507904 h 3676187"/>
              <a:gd name="connsiteX1" fmla="*/ 347741 w 5762173"/>
              <a:gd name="connsiteY1" fmla="*/ 623814 h 3676187"/>
              <a:gd name="connsiteX2" fmla="*/ 463651 w 5762173"/>
              <a:gd name="connsiteY2" fmla="*/ 1357910 h 3676187"/>
              <a:gd name="connsiteX3" fmla="*/ 11 w 5762173"/>
              <a:gd name="connsiteY3" fmla="*/ 1782913 h 3676187"/>
              <a:gd name="connsiteX4" fmla="*/ 450772 w 5762173"/>
              <a:gd name="connsiteY4" fmla="*/ 2375341 h 3676187"/>
              <a:gd name="connsiteX5" fmla="*/ 914411 w 5762173"/>
              <a:gd name="connsiteY5" fmla="*/ 3341257 h 3676187"/>
              <a:gd name="connsiteX6" fmla="*/ 1455324 w 5762173"/>
              <a:gd name="connsiteY6" fmla="*/ 3109437 h 3676187"/>
              <a:gd name="connsiteX7" fmla="*/ 1970479 w 5762173"/>
              <a:gd name="connsiteY7" fmla="*/ 3611713 h 3676187"/>
              <a:gd name="connsiteX8" fmla="*/ 3052304 w 5762173"/>
              <a:gd name="connsiteY8" fmla="*/ 3289741 h 3676187"/>
              <a:gd name="connsiteX9" fmla="*/ 3863673 w 5762173"/>
              <a:gd name="connsiteY9" fmla="*/ 3676107 h 3676187"/>
              <a:gd name="connsiteX10" fmla="*/ 4958377 w 5762173"/>
              <a:gd name="connsiteY10" fmla="*/ 3251104 h 3676187"/>
              <a:gd name="connsiteX11" fmla="*/ 4443222 w 5762173"/>
              <a:gd name="connsiteY11" fmla="*/ 2620040 h 3676187"/>
              <a:gd name="connsiteX12" fmla="*/ 5705352 w 5762173"/>
              <a:gd name="connsiteY12" fmla="*/ 2207916 h 3676187"/>
              <a:gd name="connsiteX13" fmla="*/ 5434896 w 5762173"/>
              <a:gd name="connsiteY13" fmla="*/ 1306395 h 3676187"/>
              <a:gd name="connsiteX14" fmla="*/ 4456101 w 5762173"/>
              <a:gd name="connsiteY14" fmla="*/ 314721 h 3676187"/>
              <a:gd name="connsiteX15" fmla="*/ 4250039 w 5762173"/>
              <a:gd name="connsiteY15" fmla="*/ 816997 h 3676187"/>
              <a:gd name="connsiteX16" fmla="*/ 3271245 w 5762173"/>
              <a:gd name="connsiteY16" fmla="*/ 70023 h 3676187"/>
              <a:gd name="connsiteX17" fmla="*/ 2601544 w 5762173"/>
              <a:gd name="connsiteY17" fmla="*/ 82902 h 3676187"/>
              <a:gd name="connsiteX18" fmla="*/ 2112146 w 5762173"/>
              <a:gd name="connsiteY18" fmla="*/ 520783 h 3676187"/>
              <a:gd name="connsiteX19" fmla="*/ 1390929 w 5762173"/>
              <a:gd name="connsiteY19" fmla="*/ 121538 h 3676187"/>
              <a:gd name="connsiteX20" fmla="*/ 1094715 w 5762173"/>
              <a:gd name="connsiteY20" fmla="*/ 327600 h 3676187"/>
              <a:gd name="connsiteX21" fmla="*/ 1262141 w 5762173"/>
              <a:gd name="connsiteY21" fmla="*/ 507904 h 367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62173" h="3676187">
                <a:moveTo>
                  <a:pt x="1262141" y="507904"/>
                </a:moveTo>
                <a:cubicBezTo>
                  <a:pt x="1137645" y="557273"/>
                  <a:pt x="480823" y="482146"/>
                  <a:pt x="347741" y="623814"/>
                </a:cubicBezTo>
                <a:cubicBezTo>
                  <a:pt x="214659" y="765482"/>
                  <a:pt x="521606" y="1164727"/>
                  <a:pt x="463651" y="1357910"/>
                </a:cubicBezTo>
                <a:cubicBezTo>
                  <a:pt x="405696" y="1551093"/>
                  <a:pt x="2157" y="1613341"/>
                  <a:pt x="11" y="1782913"/>
                </a:cubicBezTo>
                <a:cubicBezTo>
                  <a:pt x="-2135" y="1952485"/>
                  <a:pt x="298372" y="2115617"/>
                  <a:pt x="450772" y="2375341"/>
                </a:cubicBezTo>
                <a:cubicBezTo>
                  <a:pt x="603172" y="2635065"/>
                  <a:pt x="746986" y="3218908"/>
                  <a:pt x="914411" y="3341257"/>
                </a:cubicBezTo>
                <a:cubicBezTo>
                  <a:pt x="1081836" y="3463606"/>
                  <a:pt x="1279313" y="3064361"/>
                  <a:pt x="1455324" y="3109437"/>
                </a:cubicBezTo>
                <a:cubicBezTo>
                  <a:pt x="1631335" y="3154513"/>
                  <a:pt x="1704316" y="3581662"/>
                  <a:pt x="1970479" y="3611713"/>
                </a:cubicBezTo>
                <a:cubicBezTo>
                  <a:pt x="2236642" y="3641764"/>
                  <a:pt x="2736772" y="3279009"/>
                  <a:pt x="3052304" y="3289741"/>
                </a:cubicBezTo>
                <a:cubicBezTo>
                  <a:pt x="3367836" y="3300473"/>
                  <a:pt x="3545994" y="3682546"/>
                  <a:pt x="3863673" y="3676107"/>
                </a:cubicBezTo>
                <a:cubicBezTo>
                  <a:pt x="4181352" y="3669668"/>
                  <a:pt x="4861786" y="3427115"/>
                  <a:pt x="4958377" y="3251104"/>
                </a:cubicBezTo>
                <a:cubicBezTo>
                  <a:pt x="5054969" y="3075093"/>
                  <a:pt x="4318726" y="2793905"/>
                  <a:pt x="4443222" y="2620040"/>
                </a:cubicBezTo>
                <a:cubicBezTo>
                  <a:pt x="4567718" y="2446175"/>
                  <a:pt x="5540073" y="2426857"/>
                  <a:pt x="5705352" y="2207916"/>
                </a:cubicBezTo>
                <a:cubicBezTo>
                  <a:pt x="5870631" y="1988975"/>
                  <a:pt x="5643105" y="1621928"/>
                  <a:pt x="5434896" y="1306395"/>
                </a:cubicBezTo>
                <a:cubicBezTo>
                  <a:pt x="5226687" y="990862"/>
                  <a:pt x="4653577" y="396287"/>
                  <a:pt x="4456101" y="314721"/>
                </a:cubicBezTo>
                <a:cubicBezTo>
                  <a:pt x="4258625" y="233155"/>
                  <a:pt x="4447515" y="857780"/>
                  <a:pt x="4250039" y="816997"/>
                </a:cubicBezTo>
                <a:cubicBezTo>
                  <a:pt x="4052563" y="776214"/>
                  <a:pt x="3545994" y="192372"/>
                  <a:pt x="3271245" y="70023"/>
                </a:cubicBezTo>
                <a:cubicBezTo>
                  <a:pt x="2996496" y="-52326"/>
                  <a:pt x="2794727" y="7775"/>
                  <a:pt x="2601544" y="82902"/>
                </a:cubicBezTo>
                <a:cubicBezTo>
                  <a:pt x="2408361" y="158029"/>
                  <a:pt x="2313915" y="514344"/>
                  <a:pt x="2112146" y="520783"/>
                </a:cubicBezTo>
                <a:cubicBezTo>
                  <a:pt x="1910377" y="527222"/>
                  <a:pt x="1560501" y="153735"/>
                  <a:pt x="1390929" y="121538"/>
                </a:cubicBezTo>
                <a:cubicBezTo>
                  <a:pt x="1221357" y="89341"/>
                  <a:pt x="1120473" y="258913"/>
                  <a:pt x="1094715" y="327600"/>
                </a:cubicBezTo>
                <a:cubicBezTo>
                  <a:pt x="1068957" y="396287"/>
                  <a:pt x="1386637" y="458535"/>
                  <a:pt x="1262141" y="507904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2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https://d.radikal.ru/d12/2106/a5/3cbe7cb889f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51" y="-20607"/>
            <a:ext cx="5322849" cy="637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21353" y="5709392"/>
            <a:ext cx="9071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А.С. Пушкин. «Сказка о рыбаке и рыбке»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7863" y="883590"/>
            <a:ext cx="68652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accent6">
                    <a:lumMod val="50000"/>
                  </a:schemeClr>
                </a:solidFill>
              </a:rPr>
              <a:t>Жил старик со своею старухой</a:t>
            </a:r>
          </a:p>
          <a:p>
            <a:r>
              <a:rPr lang="ru-RU" sz="4800" dirty="0">
                <a:solidFill>
                  <a:schemeClr val="accent6">
                    <a:lumMod val="50000"/>
                  </a:schemeClr>
                </a:solidFill>
              </a:rPr>
              <a:t>У самого синего моря;</a:t>
            </a:r>
          </a:p>
          <a:p>
            <a:r>
              <a:rPr lang="ru-RU" sz="4800" dirty="0">
                <a:solidFill>
                  <a:schemeClr val="accent6">
                    <a:lumMod val="50000"/>
                  </a:schemeClr>
                </a:solidFill>
              </a:rPr>
              <a:t>Они жили в ветхой землянке</a:t>
            </a:r>
          </a:p>
          <a:p>
            <a:r>
              <a:rPr lang="ru-RU" sz="4800" dirty="0">
                <a:solidFill>
                  <a:schemeClr val="accent6">
                    <a:lumMod val="50000"/>
                  </a:schemeClr>
                </a:solidFill>
              </a:rPr>
              <a:t>Ровно тридцать лет и три года. </a:t>
            </a:r>
          </a:p>
        </p:txBody>
      </p:sp>
    </p:spTree>
    <p:extLst>
      <p:ext uri="{BB962C8B-B14F-4D97-AF65-F5344CB8AC3E}">
        <p14:creationId xmlns:p14="http://schemas.microsoft.com/office/powerpoint/2010/main" val="225067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397863" y="416406"/>
            <a:ext cx="5762173" cy="4670749"/>
          </a:xfrm>
          <a:custGeom>
            <a:avLst/>
            <a:gdLst>
              <a:gd name="connsiteX0" fmla="*/ 1262141 w 5762173"/>
              <a:gd name="connsiteY0" fmla="*/ 507904 h 3676187"/>
              <a:gd name="connsiteX1" fmla="*/ 347741 w 5762173"/>
              <a:gd name="connsiteY1" fmla="*/ 623814 h 3676187"/>
              <a:gd name="connsiteX2" fmla="*/ 463651 w 5762173"/>
              <a:gd name="connsiteY2" fmla="*/ 1357910 h 3676187"/>
              <a:gd name="connsiteX3" fmla="*/ 11 w 5762173"/>
              <a:gd name="connsiteY3" fmla="*/ 1782913 h 3676187"/>
              <a:gd name="connsiteX4" fmla="*/ 450772 w 5762173"/>
              <a:gd name="connsiteY4" fmla="*/ 2375341 h 3676187"/>
              <a:gd name="connsiteX5" fmla="*/ 914411 w 5762173"/>
              <a:gd name="connsiteY5" fmla="*/ 3341257 h 3676187"/>
              <a:gd name="connsiteX6" fmla="*/ 1455324 w 5762173"/>
              <a:gd name="connsiteY6" fmla="*/ 3109437 h 3676187"/>
              <a:gd name="connsiteX7" fmla="*/ 1970479 w 5762173"/>
              <a:gd name="connsiteY7" fmla="*/ 3611713 h 3676187"/>
              <a:gd name="connsiteX8" fmla="*/ 3052304 w 5762173"/>
              <a:gd name="connsiteY8" fmla="*/ 3289741 h 3676187"/>
              <a:gd name="connsiteX9" fmla="*/ 3863673 w 5762173"/>
              <a:gd name="connsiteY9" fmla="*/ 3676107 h 3676187"/>
              <a:gd name="connsiteX10" fmla="*/ 4958377 w 5762173"/>
              <a:gd name="connsiteY10" fmla="*/ 3251104 h 3676187"/>
              <a:gd name="connsiteX11" fmla="*/ 4443222 w 5762173"/>
              <a:gd name="connsiteY11" fmla="*/ 2620040 h 3676187"/>
              <a:gd name="connsiteX12" fmla="*/ 5705352 w 5762173"/>
              <a:gd name="connsiteY12" fmla="*/ 2207916 h 3676187"/>
              <a:gd name="connsiteX13" fmla="*/ 5434896 w 5762173"/>
              <a:gd name="connsiteY13" fmla="*/ 1306395 h 3676187"/>
              <a:gd name="connsiteX14" fmla="*/ 4456101 w 5762173"/>
              <a:gd name="connsiteY14" fmla="*/ 314721 h 3676187"/>
              <a:gd name="connsiteX15" fmla="*/ 4250039 w 5762173"/>
              <a:gd name="connsiteY15" fmla="*/ 816997 h 3676187"/>
              <a:gd name="connsiteX16" fmla="*/ 3271245 w 5762173"/>
              <a:gd name="connsiteY16" fmla="*/ 70023 h 3676187"/>
              <a:gd name="connsiteX17" fmla="*/ 2601544 w 5762173"/>
              <a:gd name="connsiteY17" fmla="*/ 82902 h 3676187"/>
              <a:gd name="connsiteX18" fmla="*/ 2112146 w 5762173"/>
              <a:gd name="connsiteY18" fmla="*/ 520783 h 3676187"/>
              <a:gd name="connsiteX19" fmla="*/ 1390929 w 5762173"/>
              <a:gd name="connsiteY19" fmla="*/ 121538 h 3676187"/>
              <a:gd name="connsiteX20" fmla="*/ 1094715 w 5762173"/>
              <a:gd name="connsiteY20" fmla="*/ 327600 h 3676187"/>
              <a:gd name="connsiteX21" fmla="*/ 1262141 w 5762173"/>
              <a:gd name="connsiteY21" fmla="*/ 507904 h 367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62173" h="3676187">
                <a:moveTo>
                  <a:pt x="1262141" y="507904"/>
                </a:moveTo>
                <a:cubicBezTo>
                  <a:pt x="1137645" y="557273"/>
                  <a:pt x="480823" y="482146"/>
                  <a:pt x="347741" y="623814"/>
                </a:cubicBezTo>
                <a:cubicBezTo>
                  <a:pt x="214659" y="765482"/>
                  <a:pt x="521606" y="1164727"/>
                  <a:pt x="463651" y="1357910"/>
                </a:cubicBezTo>
                <a:cubicBezTo>
                  <a:pt x="405696" y="1551093"/>
                  <a:pt x="2157" y="1613341"/>
                  <a:pt x="11" y="1782913"/>
                </a:cubicBezTo>
                <a:cubicBezTo>
                  <a:pt x="-2135" y="1952485"/>
                  <a:pt x="298372" y="2115617"/>
                  <a:pt x="450772" y="2375341"/>
                </a:cubicBezTo>
                <a:cubicBezTo>
                  <a:pt x="603172" y="2635065"/>
                  <a:pt x="746986" y="3218908"/>
                  <a:pt x="914411" y="3341257"/>
                </a:cubicBezTo>
                <a:cubicBezTo>
                  <a:pt x="1081836" y="3463606"/>
                  <a:pt x="1279313" y="3064361"/>
                  <a:pt x="1455324" y="3109437"/>
                </a:cubicBezTo>
                <a:cubicBezTo>
                  <a:pt x="1631335" y="3154513"/>
                  <a:pt x="1704316" y="3581662"/>
                  <a:pt x="1970479" y="3611713"/>
                </a:cubicBezTo>
                <a:cubicBezTo>
                  <a:pt x="2236642" y="3641764"/>
                  <a:pt x="2736772" y="3279009"/>
                  <a:pt x="3052304" y="3289741"/>
                </a:cubicBezTo>
                <a:cubicBezTo>
                  <a:pt x="3367836" y="3300473"/>
                  <a:pt x="3545994" y="3682546"/>
                  <a:pt x="3863673" y="3676107"/>
                </a:cubicBezTo>
                <a:cubicBezTo>
                  <a:pt x="4181352" y="3669668"/>
                  <a:pt x="4861786" y="3427115"/>
                  <a:pt x="4958377" y="3251104"/>
                </a:cubicBezTo>
                <a:cubicBezTo>
                  <a:pt x="5054969" y="3075093"/>
                  <a:pt x="4318726" y="2793905"/>
                  <a:pt x="4443222" y="2620040"/>
                </a:cubicBezTo>
                <a:cubicBezTo>
                  <a:pt x="4567718" y="2446175"/>
                  <a:pt x="5540073" y="2426857"/>
                  <a:pt x="5705352" y="2207916"/>
                </a:cubicBezTo>
                <a:cubicBezTo>
                  <a:pt x="5870631" y="1988975"/>
                  <a:pt x="5643105" y="1621928"/>
                  <a:pt x="5434896" y="1306395"/>
                </a:cubicBezTo>
                <a:cubicBezTo>
                  <a:pt x="5226687" y="990862"/>
                  <a:pt x="4653577" y="396287"/>
                  <a:pt x="4456101" y="314721"/>
                </a:cubicBezTo>
                <a:cubicBezTo>
                  <a:pt x="4258625" y="233155"/>
                  <a:pt x="4447515" y="857780"/>
                  <a:pt x="4250039" y="816997"/>
                </a:cubicBezTo>
                <a:cubicBezTo>
                  <a:pt x="4052563" y="776214"/>
                  <a:pt x="3545994" y="192372"/>
                  <a:pt x="3271245" y="70023"/>
                </a:cubicBezTo>
                <a:cubicBezTo>
                  <a:pt x="2996496" y="-52326"/>
                  <a:pt x="2794727" y="7775"/>
                  <a:pt x="2601544" y="82902"/>
                </a:cubicBezTo>
                <a:cubicBezTo>
                  <a:pt x="2408361" y="158029"/>
                  <a:pt x="2313915" y="514344"/>
                  <a:pt x="2112146" y="520783"/>
                </a:cubicBezTo>
                <a:cubicBezTo>
                  <a:pt x="1910377" y="527222"/>
                  <a:pt x="1560501" y="153735"/>
                  <a:pt x="1390929" y="121538"/>
                </a:cubicBezTo>
                <a:cubicBezTo>
                  <a:pt x="1221357" y="89341"/>
                  <a:pt x="1120473" y="258913"/>
                  <a:pt x="1094715" y="327600"/>
                </a:cubicBezTo>
                <a:cubicBezTo>
                  <a:pt x="1068957" y="396287"/>
                  <a:pt x="1386637" y="458535"/>
                  <a:pt x="1262141" y="507904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2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https://d.radikal.ru/d12/2106/a5/3cbe7cb889f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605" y="19467"/>
            <a:ext cx="5289395" cy="633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21353" y="5709392"/>
            <a:ext cx="9071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Русская народная сказка «Морозко»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7863" y="883590"/>
            <a:ext cx="68652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accent6">
                    <a:lumMod val="50000"/>
                  </a:schemeClr>
                </a:solidFill>
              </a:rPr>
              <a:t>– Тепло ли тебе, девица? </a:t>
            </a:r>
          </a:p>
          <a:p>
            <a:r>
              <a:rPr lang="ru-RU" sz="4800" dirty="0">
                <a:solidFill>
                  <a:schemeClr val="accent6">
                    <a:lumMod val="50000"/>
                  </a:schemeClr>
                </a:solidFill>
              </a:rPr>
              <a:t>Тепло ли тебе красная?</a:t>
            </a:r>
          </a:p>
          <a:p>
            <a:r>
              <a:rPr lang="ru-RU" sz="4800" dirty="0">
                <a:solidFill>
                  <a:schemeClr val="accent6">
                    <a:lumMod val="50000"/>
                  </a:schemeClr>
                </a:solidFill>
              </a:rPr>
              <a:t>- Тепло, </a:t>
            </a:r>
            <a:r>
              <a:rPr lang="ru-RU" sz="4800" dirty="0" err="1">
                <a:solidFill>
                  <a:schemeClr val="accent6">
                    <a:lumMod val="50000"/>
                  </a:schemeClr>
                </a:solidFill>
              </a:rPr>
              <a:t>Морозушка</a:t>
            </a:r>
            <a:r>
              <a:rPr lang="ru-RU" sz="4800" dirty="0">
                <a:solidFill>
                  <a:schemeClr val="accent6">
                    <a:lumMod val="50000"/>
                  </a:schemeClr>
                </a:solidFill>
              </a:rPr>
              <a:t>, тепло, батюшка. </a:t>
            </a:r>
          </a:p>
        </p:txBody>
      </p:sp>
    </p:spTree>
    <p:extLst>
      <p:ext uri="{BB962C8B-B14F-4D97-AF65-F5344CB8AC3E}">
        <p14:creationId xmlns:p14="http://schemas.microsoft.com/office/powerpoint/2010/main" val="150054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i.pinimg.com/originals/fc/9c/60/fc9c60dd4711abd77a3cade7890edb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583" y="604761"/>
            <a:ext cx="4709375" cy="392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330" y="29043"/>
            <a:ext cx="4990669" cy="68289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28192" y="1381834"/>
            <a:ext cx="2727030" cy="2086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5400" dirty="0">
                <a:solidFill>
                  <a:srgbClr val="C00000"/>
                </a:solidFill>
              </a:rPr>
              <a:t>«В</a:t>
            </a:r>
          </a:p>
          <a:p>
            <a:pPr algn="ctr">
              <a:lnSpc>
                <a:spcPct val="80000"/>
              </a:lnSpc>
            </a:pPr>
            <a:r>
              <a:rPr lang="ru-RU" sz="5400">
                <a:solidFill>
                  <a:srgbClr val="C00000"/>
                </a:solidFill>
              </a:rPr>
              <a:t>необычной</a:t>
            </a:r>
            <a:endParaRPr lang="ru-RU" sz="5400" dirty="0">
              <a:solidFill>
                <a:srgbClr val="C000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5400" dirty="0">
                <a:solidFill>
                  <a:srgbClr val="C00000"/>
                </a:solidFill>
              </a:rPr>
              <a:t>стране»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5060" y="5011466"/>
            <a:ext cx="58384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955529"/>
                </a:solidFill>
              </a:rPr>
              <a:t>Вам надо угадать, кто из героев побывал в той или иной необычной, ну или волшебной стране.</a:t>
            </a:r>
          </a:p>
        </p:txBody>
      </p:sp>
    </p:spTree>
    <p:extLst>
      <p:ext uri="{BB962C8B-B14F-4D97-AF65-F5344CB8AC3E}">
        <p14:creationId xmlns:p14="http://schemas.microsoft.com/office/powerpoint/2010/main" val="2355661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llustrators.ru/uploads/illustration/image/874154/main_%D1%82%D0%BE%D1%80%D1%82%D0%B8%D0%BA_2_%D0%BA%D0%BE%D0%BF%D0%B8%D1%8F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7" t="14938" r="21355" b="15969"/>
          <a:stretch/>
        </p:blipFill>
        <p:spPr bwMode="auto">
          <a:xfrm flipH="1">
            <a:off x="-1" y="61778"/>
            <a:ext cx="4683512" cy="597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7575" y="5709392"/>
            <a:ext cx="10277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Оля и </a:t>
            </a:r>
            <a:r>
              <a:rPr lang="ru-RU" sz="3600" dirty="0" err="1">
                <a:solidFill>
                  <a:schemeClr val="accent6">
                    <a:lumMod val="75000"/>
                  </a:schemeClr>
                </a:solidFill>
              </a:rPr>
              <a:t>Яло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 в сказке «Королевство кривых зеркал» В.Г. Губарева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50178" y="694317"/>
            <a:ext cx="59180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rgbClr val="C00000"/>
                </a:solidFill>
              </a:rPr>
              <a:t>Кто побывал в королевстве Кривых зеркал? </a:t>
            </a:r>
          </a:p>
        </p:txBody>
      </p:sp>
    </p:spTree>
    <p:extLst>
      <p:ext uri="{BB962C8B-B14F-4D97-AF65-F5344CB8AC3E}">
        <p14:creationId xmlns:p14="http://schemas.microsoft.com/office/powerpoint/2010/main" val="165944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llustrators.ru/uploads/illustration/image/874154/main_%D1%82%D0%BE%D1%80%D1%82%D0%B8%D0%BA_2_%D0%BA%D0%BE%D0%BF%D0%B8%D1%8F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7" t="14938" r="21355" b="15969"/>
          <a:stretch/>
        </p:blipFill>
        <p:spPr bwMode="auto">
          <a:xfrm flipH="1">
            <a:off x="0" y="122504"/>
            <a:ext cx="4687910" cy="601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7575" y="5709392"/>
            <a:ext cx="10277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Доктор Айболит в произведении К.И. Чуковского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50178" y="694317"/>
            <a:ext cx="59180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rgbClr val="C00000"/>
                </a:solidFill>
              </a:rPr>
              <a:t>Кто из героев отправился в страну Лимпопо?</a:t>
            </a:r>
          </a:p>
        </p:txBody>
      </p:sp>
    </p:spTree>
    <p:extLst>
      <p:ext uri="{BB962C8B-B14F-4D97-AF65-F5344CB8AC3E}">
        <p14:creationId xmlns:p14="http://schemas.microsoft.com/office/powerpoint/2010/main" val="70810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llustrators.ru/uploads/illustration/image/874154/main_%D1%82%D0%BE%D1%80%D1%82%D0%B8%D0%BA_2_%D0%BA%D0%BE%D0%BF%D0%B8%D1%8F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7" t="14938" r="21355" b="15969"/>
          <a:stretch/>
        </p:blipFill>
        <p:spPr bwMode="auto">
          <a:xfrm flipH="1">
            <a:off x="0" y="-167427"/>
            <a:ext cx="4687910" cy="601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709392"/>
            <a:ext cx="109985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Буратино в сказке А.Н. Толстого «Золотой ключик или приключения Буратино»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50178" y="694317"/>
            <a:ext cx="59180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rgbClr val="C00000"/>
                </a:solidFill>
              </a:rPr>
              <a:t>Кто из героев попал в страну дураков? </a:t>
            </a:r>
          </a:p>
        </p:txBody>
      </p:sp>
    </p:spTree>
    <p:extLst>
      <p:ext uri="{BB962C8B-B14F-4D97-AF65-F5344CB8AC3E}">
        <p14:creationId xmlns:p14="http://schemas.microsoft.com/office/powerpoint/2010/main" val="386769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llustrators.ru/uploads/illustration/image/874154/main_%D1%82%D0%BE%D1%80%D1%82%D0%B8%D0%BA_2_%D0%BA%D0%BE%D0%BF%D0%B8%D1%8F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7" t="14938" r="21355" b="15969"/>
          <a:stretch/>
        </p:blipFill>
        <p:spPr bwMode="auto">
          <a:xfrm flipH="1">
            <a:off x="0" y="-167427"/>
            <a:ext cx="4687910" cy="601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7575" y="5709392"/>
            <a:ext cx="10277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Гулливер в сказке Г. Свифта «Гулливер в стране Лилипутов»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50178" y="694317"/>
            <a:ext cx="59180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rgbClr val="C00000"/>
                </a:solidFill>
              </a:rPr>
              <a:t>Кто побывал в стране Лилипутии? </a:t>
            </a:r>
          </a:p>
        </p:txBody>
      </p:sp>
    </p:spTree>
    <p:extLst>
      <p:ext uri="{BB962C8B-B14F-4D97-AF65-F5344CB8AC3E}">
        <p14:creationId xmlns:p14="http://schemas.microsoft.com/office/powerpoint/2010/main" val="28808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343716" y="668894"/>
            <a:ext cx="5762173" cy="3676187"/>
          </a:xfrm>
          <a:custGeom>
            <a:avLst/>
            <a:gdLst>
              <a:gd name="connsiteX0" fmla="*/ 1262141 w 5762173"/>
              <a:gd name="connsiteY0" fmla="*/ 507904 h 3676187"/>
              <a:gd name="connsiteX1" fmla="*/ 347741 w 5762173"/>
              <a:gd name="connsiteY1" fmla="*/ 623814 h 3676187"/>
              <a:gd name="connsiteX2" fmla="*/ 463651 w 5762173"/>
              <a:gd name="connsiteY2" fmla="*/ 1357910 h 3676187"/>
              <a:gd name="connsiteX3" fmla="*/ 11 w 5762173"/>
              <a:gd name="connsiteY3" fmla="*/ 1782913 h 3676187"/>
              <a:gd name="connsiteX4" fmla="*/ 450772 w 5762173"/>
              <a:gd name="connsiteY4" fmla="*/ 2375341 h 3676187"/>
              <a:gd name="connsiteX5" fmla="*/ 914411 w 5762173"/>
              <a:gd name="connsiteY5" fmla="*/ 3341257 h 3676187"/>
              <a:gd name="connsiteX6" fmla="*/ 1455324 w 5762173"/>
              <a:gd name="connsiteY6" fmla="*/ 3109437 h 3676187"/>
              <a:gd name="connsiteX7" fmla="*/ 1970479 w 5762173"/>
              <a:gd name="connsiteY7" fmla="*/ 3611713 h 3676187"/>
              <a:gd name="connsiteX8" fmla="*/ 3052304 w 5762173"/>
              <a:gd name="connsiteY8" fmla="*/ 3289741 h 3676187"/>
              <a:gd name="connsiteX9" fmla="*/ 3863673 w 5762173"/>
              <a:gd name="connsiteY9" fmla="*/ 3676107 h 3676187"/>
              <a:gd name="connsiteX10" fmla="*/ 4958377 w 5762173"/>
              <a:gd name="connsiteY10" fmla="*/ 3251104 h 3676187"/>
              <a:gd name="connsiteX11" fmla="*/ 4443222 w 5762173"/>
              <a:gd name="connsiteY11" fmla="*/ 2620040 h 3676187"/>
              <a:gd name="connsiteX12" fmla="*/ 5705352 w 5762173"/>
              <a:gd name="connsiteY12" fmla="*/ 2207916 h 3676187"/>
              <a:gd name="connsiteX13" fmla="*/ 5434896 w 5762173"/>
              <a:gd name="connsiteY13" fmla="*/ 1306395 h 3676187"/>
              <a:gd name="connsiteX14" fmla="*/ 4456101 w 5762173"/>
              <a:gd name="connsiteY14" fmla="*/ 314721 h 3676187"/>
              <a:gd name="connsiteX15" fmla="*/ 4250039 w 5762173"/>
              <a:gd name="connsiteY15" fmla="*/ 816997 h 3676187"/>
              <a:gd name="connsiteX16" fmla="*/ 3271245 w 5762173"/>
              <a:gd name="connsiteY16" fmla="*/ 70023 h 3676187"/>
              <a:gd name="connsiteX17" fmla="*/ 2601544 w 5762173"/>
              <a:gd name="connsiteY17" fmla="*/ 82902 h 3676187"/>
              <a:gd name="connsiteX18" fmla="*/ 2112146 w 5762173"/>
              <a:gd name="connsiteY18" fmla="*/ 520783 h 3676187"/>
              <a:gd name="connsiteX19" fmla="*/ 1390929 w 5762173"/>
              <a:gd name="connsiteY19" fmla="*/ 121538 h 3676187"/>
              <a:gd name="connsiteX20" fmla="*/ 1094715 w 5762173"/>
              <a:gd name="connsiteY20" fmla="*/ 327600 h 3676187"/>
              <a:gd name="connsiteX21" fmla="*/ 1262141 w 5762173"/>
              <a:gd name="connsiteY21" fmla="*/ 507904 h 367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62173" h="3676187">
                <a:moveTo>
                  <a:pt x="1262141" y="507904"/>
                </a:moveTo>
                <a:cubicBezTo>
                  <a:pt x="1137645" y="557273"/>
                  <a:pt x="480823" y="482146"/>
                  <a:pt x="347741" y="623814"/>
                </a:cubicBezTo>
                <a:cubicBezTo>
                  <a:pt x="214659" y="765482"/>
                  <a:pt x="521606" y="1164727"/>
                  <a:pt x="463651" y="1357910"/>
                </a:cubicBezTo>
                <a:cubicBezTo>
                  <a:pt x="405696" y="1551093"/>
                  <a:pt x="2157" y="1613341"/>
                  <a:pt x="11" y="1782913"/>
                </a:cubicBezTo>
                <a:cubicBezTo>
                  <a:pt x="-2135" y="1952485"/>
                  <a:pt x="298372" y="2115617"/>
                  <a:pt x="450772" y="2375341"/>
                </a:cubicBezTo>
                <a:cubicBezTo>
                  <a:pt x="603172" y="2635065"/>
                  <a:pt x="746986" y="3218908"/>
                  <a:pt x="914411" y="3341257"/>
                </a:cubicBezTo>
                <a:cubicBezTo>
                  <a:pt x="1081836" y="3463606"/>
                  <a:pt x="1279313" y="3064361"/>
                  <a:pt x="1455324" y="3109437"/>
                </a:cubicBezTo>
                <a:cubicBezTo>
                  <a:pt x="1631335" y="3154513"/>
                  <a:pt x="1704316" y="3581662"/>
                  <a:pt x="1970479" y="3611713"/>
                </a:cubicBezTo>
                <a:cubicBezTo>
                  <a:pt x="2236642" y="3641764"/>
                  <a:pt x="2736772" y="3279009"/>
                  <a:pt x="3052304" y="3289741"/>
                </a:cubicBezTo>
                <a:cubicBezTo>
                  <a:pt x="3367836" y="3300473"/>
                  <a:pt x="3545994" y="3682546"/>
                  <a:pt x="3863673" y="3676107"/>
                </a:cubicBezTo>
                <a:cubicBezTo>
                  <a:pt x="4181352" y="3669668"/>
                  <a:pt x="4861786" y="3427115"/>
                  <a:pt x="4958377" y="3251104"/>
                </a:cubicBezTo>
                <a:cubicBezTo>
                  <a:pt x="5054969" y="3075093"/>
                  <a:pt x="4318726" y="2793905"/>
                  <a:pt x="4443222" y="2620040"/>
                </a:cubicBezTo>
                <a:cubicBezTo>
                  <a:pt x="4567718" y="2446175"/>
                  <a:pt x="5540073" y="2426857"/>
                  <a:pt x="5705352" y="2207916"/>
                </a:cubicBezTo>
                <a:cubicBezTo>
                  <a:pt x="5870631" y="1988975"/>
                  <a:pt x="5643105" y="1621928"/>
                  <a:pt x="5434896" y="1306395"/>
                </a:cubicBezTo>
                <a:cubicBezTo>
                  <a:pt x="5226687" y="990862"/>
                  <a:pt x="4653577" y="396287"/>
                  <a:pt x="4456101" y="314721"/>
                </a:cubicBezTo>
                <a:cubicBezTo>
                  <a:pt x="4258625" y="233155"/>
                  <a:pt x="4447515" y="857780"/>
                  <a:pt x="4250039" y="816997"/>
                </a:cubicBezTo>
                <a:cubicBezTo>
                  <a:pt x="4052563" y="776214"/>
                  <a:pt x="3545994" y="192372"/>
                  <a:pt x="3271245" y="70023"/>
                </a:cubicBezTo>
                <a:cubicBezTo>
                  <a:pt x="2996496" y="-52326"/>
                  <a:pt x="2794727" y="7775"/>
                  <a:pt x="2601544" y="82902"/>
                </a:cubicBezTo>
                <a:cubicBezTo>
                  <a:pt x="2408361" y="158029"/>
                  <a:pt x="2313915" y="514344"/>
                  <a:pt x="2112146" y="520783"/>
                </a:cubicBezTo>
                <a:cubicBezTo>
                  <a:pt x="1910377" y="527222"/>
                  <a:pt x="1560501" y="153735"/>
                  <a:pt x="1390929" y="121538"/>
                </a:cubicBezTo>
                <a:cubicBezTo>
                  <a:pt x="1221357" y="89341"/>
                  <a:pt x="1120473" y="258913"/>
                  <a:pt x="1094715" y="327600"/>
                </a:cubicBezTo>
                <a:cubicBezTo>
                  <a:pt x="1068957" y="396287"/>
                  <a:pt x="1386637" y="458535"/>
                  <a:pt x="1262141" y="50790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3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i.pinimg.com/736x/6d/f4/53/6df453e9ece1010bc97af8d29aea07c2--catherine-ohara-faerie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4"/>
              </a:clrFrom>
              <a:clrTo>
                <a:srgbClr val="FEFE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06" y="668894"/>
            <a:ext cx="6569794" cy="495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28793" y="5710279"/>
            <a:ext cx="8525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Емеля в русской народной сказке «По щучьему велению»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16611" y="861743"/>
            <a:ext cx="46084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rgbClr val="393F87"/>
                </a:solidFill>
              </a:rPr>
              <a:t>«По щучьему велению, по моему хотению»</a:t>
            </a:r>
          </a:p>
        </p:txBody>
      </p:sp>
    </p:spTree>
    <p:extLst>
      <p:ext uri="{BB962C8B-B14F-4D97-AF65-F5344CB8AC3E}">
        <p14:creationId xmlns:p14="http://schemas.microsoft.com/office/powerpoint/2010/main" val="207110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llustrators.ru/uploads/illustration/image/874154/main_%D1%82%D0%BE%D1%80%D1%82%D0%B8%D0%BA_2_%D0%BA%D0%BE%D0%BF%D0%B8%D1%8F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7" t="14938" r="21355" b="15969"/>
          <a:stretch/>
        </p:blipFill>
        <p:spPr bwMode="auto">
          <a:xfrm flipH="1">
            <a:off x="0" y="-167427"/>
            <a:ext cx="4687910" cy="601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1970" y="5781244"/>
            <a:ext cx="102776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Незнайка из произведения Н. Носова «Приключения Незнайки и его друзей»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50178" y="694317"/>
            <a:ext cx="59180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rgbClr val="C00000"/>
                </a:solidFill>
              </a:rPr>
              <a:t>Кто из героев полетел на Луну? </a:t>
            </a:r>
          </a:p>
        </p:txBody>
      </p:sp>
    </p:spTree>
    <p:extLst>
      <p:ext uri="{BB962C8B-B14F-4D97-AF65-F5344CB8AC3E}">
        <p14:creationId xmlns:p14="http://schemas.microsoft.com/office/powerpoint/2010/main" val="367340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llustrators.ru/uploads/illustration/image/874154/main_%D1%82%D0%BE%D1%80%D1%82%D0%B8%D0%BA_2_%D0%BA%D0%BE%D0%BF%D0%B8%D1%8F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7" t="14938" r="21355" b="15969"/>
          <a:stretch/>
        </p:blipFill>
        <p:spPr bwMode="auto">
          <a:xfrm flipH="1">
            <a:off x="0" y="-167427"/>
            <a:ext cx="4687910" cy="601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3486" y="5668356"/>
            <a:ext cx="102776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Элли в произведении А.М. Волкова «Волшебник Изумрудного города»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26746" y="179162"/>
            <a:ext cx="68604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rgbClr val="C00000"/>
                </a:solidFill>
              </a:rPr>
              <a:t>Кто из героев отправился с друзьями в Изумрудный город к Великому Гудвину? </a:t>
            </a:r>
          </a:p>
        </p:txBody>
      </p:sp>
    </p:spTree>
    <p:extLst>
      <p:ext uri="{BB962C8B-B14F-4D97-AF65-F5344CB8AC3E}">
        <p14:creationId xmlns:p14="http://schemas.microsoft.com/office/powerpoint/2010/main" val="339329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i.pinimg.com/originals/fc/9c/60/fc9c60dd4711abd77a3cade7890edb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583" y="604761"/>
            <a:ext cx="4709375" cy="392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234" y="-16732"/>
            <a:ext cx="5021766" cy="68715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58971" y="2190888"/>
            <a:ext cx="2239716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5400" dirty="0">
                <a:solidFill>
                  <a:srgbClr val="C00000"/>
                </a:solidFill>
              </a:rPr>
              <a:t>«Друзья»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5060" y="5011466"/>
            <a:ext cx="58384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955529"/>
                </a:solidFill>
              </a:rPr>
              <a:t>В конкурсе «Друзья», вы уже наверное догадались, что надо назвать друзей сказочных героев.</a:t>
            </a:r>
          </a:p>
        </p:txBody>
      </p:sp>
    </p:spTree>
    <p:extLst>
      <p:ext uri="{BB962C8B-B14F-4D97-AF65-F5344CB8AC3E}">
        <p14:creationId xmlns:p14="http://schemas.microsoft.com/office/powerpoint/2010/main" val="38722831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mg-fotki.yandex.ru/get/16189/86441892.9bb/0_11d4c1_9901705e_orig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6" b="15312"/>
          <a:stretch/>
        </p:blipFill>
        <p:spPr bwMode="auto">
          <a:xfrm>
            <a:off x="-1" y="64393"/>
            <a:ext cx="6545487" cy="679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42150" y="4494313"/>
            <a:ext cx="38809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chemeClr val="accent5">
                    <a:lumMod val="50000"/>
                  </a:schemeClr>
                </a:solidFill>
              </a:rPr>
              <a:t>Чебурашка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6001544" y="303465"/>
            <a:ext cx="5762173" cy="2645797"/>
          </a:xfrm>
          <a:custGeom>
            <a:avLst/>
            <a:gdLst>
              <a:gd name="connsiteX0" fmla="*/ 1262141 w 5762173"/>
              <a:gd name="connsiteY0" fmla="*/ 507904 h 3676187"/>
              <a:gd name="connsiteX1" fmla="*/ 347741 w 5762173"/>
              <a:gd name="connsiteY1" fmla="*/ 623814 h 3676187"/>
              <a:gd name="connsiteX2" fmla="*/ 463651 w 5762173"/>
              <a:gd name="connsiteY2" fmla="*/ 1357910 h 3676187"/>
              <a:gd name="connsiteX3" fmla="*/ 11 w 5762173"/>
              <a:gd name="connsiteY3" fmla="*/ 1782913 h 3676187"/>
              <a:gd name="connsiteX4" fmla="*/ 450772 w 5762173"/>
              <a:gd name="connsiteY4" fmla="*/ 2375341 h 3676187"/>
              <a:gd name="connsiteX5" fmla="*/ 914411 w 5762173"/>
              <a:gd name="connsiteY5" fmla="*/ 3341257 h 3676187"/>
              <a:gd name="connsiteX6" fmla="*/ 1455324 w 5762173"/>
              <a:gd name="connsiteY6" fmla="*/ 3109437 h 3676187"/>
              <a:gd name="connsiteX7" fmla="*/ 1970479 w 5762173"/>
              <a:gd name="connsiteY7" fmla="*/ 3611713 h 3676187"/>
              <a:gd name="connsiteX8" fmla="*/ 3052304 w 5762173"/>
              <a:gd name="connsiteY8" fmla="*/ 3289741 h 3676187"/>
              <a:gd name="connsiteX9" fmla="*/ 3863673 w 5762173"/>
              <a:gd name="connsiteY9" fmla="*/ 3676107 h 3676187"/>
              <a:gd name="connsiteX10" fmla="*/ 4958377 w 5762173"/>
              <a:gd name="connsiteY10" fmla="*/ 3251104 h 3676187"/>
              <a:gd name="connsiteX11" fmla="*/ 4443222 w 5762173"/>
              <a:gd name="connsiteY11" fmla="*/ 2620040 h 3676187"/>
              <a:gd name="connsiteX12" fmla="*/ 5705352 w 5762173"/>
              <a:gd name="connsiteY12" fmla="*/ 2207916 h 3676187"/>
              <a:gd name="connsiteX13" fmla="*/ 5434896 w 5762173"/>
              <a:gd name="connsiteY13" fmla="*/ 1306395 h 3676187"/>
              <a:gd name="connsiteX14" fmla="*/ 4456101 w 5762173"/>
              <a:gd name="connsiteY14" fmla="*/ 314721 h 3676187"/>
              <a:gd name="connsiteX15" fmla="*/ 4250039 w 5762173"/>
              <a:gd name="connsiteY15" fmla="*/ 816997 h 3676187"/>
              <a:gd name="connsiteX16" fmla="*/ 3271245 w 5762173"/>
              <a:gd name="connsiteY16" fmla="*/ 70023 h 3676187"/>
              <a:gd name="connsiteX17" fmla="*/ 2601544 w 5762173"/>
              <a:gd name="connsiteY17" fmla="*/ 82902 h 3676187"/>
              <a:gd name="connsiteX18" fmla="*/ 2112146 w 5762173"/>
              <a:gd name="connsiteY18" fmla="*/ 520783 h 3676187"/>
              <a:gd name="connsiteX19" fmla="*/ 1390929 w 5762173"/>
              <a:gd name="connsiteY19" fmla="*/ 121538 h 3676187"/>
              <a:gd name="connsiteX20" fmla="*/ 1094715 w 5762173"/>
              <a:gd name="connsiteY20" fmla="*/ 327600 h 3676187"/>
              <a:gd name="connsiteX21" fmla="*/ 1262141 w 5762173"/>
              <a:gd name="connsiteY21" fmla="*/ 507904 h 367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62173" h="3676187">
                <a:moveTo>
                  <a:pt x="1262141" y="507904"/>
                </a:moveTo>
                <a:cubicBezTo>
                  <a:pt x="1137645" y="557273"/>
                  <a:pt x="480823" y="482146"/>
                  <a:pt x="347741" y="623814"/>
                </a:cubicBezTo>
                <a:cubicBezTo>
                  <a:pt x="214659" y="765482"/>
                  <a:pt x="521606" y="1164727"/>
                  <a:pt x="463651" y="1357910"/>
                </a:cubicBezTo>
                <a:cubicBezTo>
                  <a:pt x="405696" y="1551093"/>
                  <a:pt x="2157" y="1613341"/>
                  <a:pt x="11" y="1782913"/>
                </a:cubicBezTo>
                <a:cubicBezTo>
                  <a:pt x="-2135" y="1952485"/>
                  <a:pt x="298372" y="2115617"/>
                  <a:pt x="450772" y="2375341"/>
                </a:cubicBezTo>
                <a:cubicBezTo>
                  <a:pt x="603172" y="2635065"/>
                  <a:pt x="746986" y="3218908"/>
                  <a:pt x="914411" y="3341257"/>
                </a:cubicBezTo>
                <a:cubicBezTo>
                  <a:pt x="1081836" y="3463606"/>
                  <a:pt x="1279313" y="3064361"/>
                  <a:pt x="1455324" y="3109437"/>
                </a:cubicBezTo>
                <a:cubicBezTo>
                  <a:pt x="1631335" y="3154513"/>
                  <a:pt x="1704316" y="3581662"/>
                  <a:pt x="1970479" y="3611713"/>
                </a:cubicBezTo>
                <a:cubicBezTo>
                  <a:pt x="2236642" y="3641764"/>
                  <a:pt x="2736772" y="3279009"/>
                  <a:pt x="3052304" y="3289741"/>
                </a:cubicBezTo>
                <a:cubicBezTo>
                  <a:pt x="3367836" y="3300473"/>
                  <a:pt x="3545994" y="3682546"/>
                  <a:pt x="3863673" y="3676107"/>
                </a:cubicBezTo>
                <a:cubicBezTo>
                  <a:pt x="4181352" y="3669668"/>
                  <a:pt x="4861786" y="3427115"/>
                  <a:pt x="4958377" y="3251104"/>
                </a:cubicBezTo>
                <a:cubicBezTo>
                  <a:pt x="5054969" y="3075093"/>
                  <a:pt x="4318726" y="2793905"/>
                  <a:pt x="4443222" y="2620040"/>
                </a:cubicBezTo>
                <a:cubicBezTo>
                  <a:pt x="4567718" y="2446175"/>
                  <a:pt x="5540073" y="2426857"/>
                  <a:pt x="5705352" y="2207916"/>
                </a:cubicBezTo>
                <a:cubicBezTo>
                  <a:pt x="5870631" y="1988975"/>
                  <a:pt x="5643105" y="1621928"/>
                  <a:pt x="5434896" y="1306395"/>
                </a:cubicBezTo>
                <a:cubicBezTo>
                  <a:pt x="5226687" y="990862"/>
                  <a:pt x="4653577" y="396287"/>
                  <a:pt x="4456101" y="314721"/>
                </a:cubicBezTo>
                <a:cubicBezTo>
                  <a:pt x="4258625" y="233155"/>
                  <a:pt x="4447515" y="857780"/>
                  <a:pt x="4250039" y="816997"/>
                </a:cubicBezTo>
                <a:cubicBezTo>
                  <a:pt x="4052563" y="776214"/>
                  <a:pt x="3545994" y="192372"/>
                  <a:pt x="3271245" y="70023"/>
                </a:cubicBezTo>
                <a:cubicBezTo>
                  <a:pt x="2996496" y="-52326"/>
                  <a:pt x="2794727" y="7775"/>
                  <a:pt x="2601544" y="82902"/>
                </a:cubicBezTo>
                <a:cubicBezTo>
                  <a:pt x="2408361" y="158029"/>
                  <a:pt x="2313915" y="514344"/>
                  <a:pt x="2112146" y="520783"/>
                </a:cubicBezTo>
                <a:cubicBezTo>
                  <a:pt x="1910377" y="527222"/>
                  <a:pt x="1560501" y="153735"/>
                  <a:pt x="1390929" y="121538"/>
                </a:cubicBezTo>
                <a:cubicBezTo>
                  <a:pt x="1221357" y="89341"/>
                  <a:pt x="1120473" y="258913"/>
                  <a:pt x="1094715" y="327600"/>
                </a:cubicBezTo>
                <a:cubicBezTo>
                  <a:pt x="1068957" y="396287"/>
                  <a:pt x="1386637" y="458535"/>
                  <a:pt x="1262141" y="507904"/>
                </a:cubicBezTo>
                <a:close/>
              </a:path>
            </a:pathLst>
          </a:custGeom>
          <a:solidFill>
            <a:srgbClr val="BAE3B8">
              <a:alpha val="2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613001" y="701329"/>
            <a:ext cx="47195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>
                <a:solidFill>
                  <a:schemeClr val="accent6">
                    <a:lumMod val="75000"/>
                  </a:schemeClr>
                </a:solidFill>
              </a:rPr>
              <a:t>Крокодил Гена </a:t>
            </a:r>
          </a:p>
        </p:txBody>
      </p:sp>
    </p:spTree>
    <p:extLst>
      <p:ext uri="{BB962C8B-B14F-4D97-AF65-F5344CB8AC3E}">
        <p14:creationId xmlns:p14="http://schemas.microsoft.com/office/powerpoint/2010/main" val="267720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mg-fotki.yandex.ru/get/16189/86441892.9bb/0_11d4c1_9901705e_orig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6" b="15312"/>
          <a:stretch/>
        </p:blipFill>
        <p:spPr bwMode="auto">
          <a:xfrm>
            <a:off x="-1" y="64393"/>
            <a:ext cx="6545487" cy="679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42150" y="4494313"/>
            <a:ext cx="38809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chemeClr val="accent5">
                    <a:lumMod val="50000"/>
                  </a:schemeClr>
                </a:solidFill>
              </a:rPr>
              <a:t>мальчик Кай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6001544" y="303465"/>
            <a:ext cx="5762173" cy="2645797"/>
          </a:xfrm>
          <a:custGeom>
            <a:avLst/>
            <a:gdLst>
              <a:gd name="connsiteX0" fmla="*/ 1262141 w 5762173"/>
              <a:gd name="connsiteY0" fmla="*/ 507904 h 3676187"/>
              <a:gd name="connsiteX1" fmla="*/ 347741 w 5762173"/>
              <a:gd name="connsiteY1" fmla="*/ 623814 h 3676187"/>
              <a:gd name="connsiteX2" fmla="*/ 463651 w 5762173"/>
              <a:gd name="connsiteY2" fmla="*/ 1357910 h 3676187"/>
              <a:gd name="connsiteX3" fmla="*/ 11 w 5762173"/>
              <a:gd name="connsiteY3" fmla="*/ 1782913 h 3676187"/>
              <a:gd name="connsiteX4" fmla="*/ 450772 w 5762173"/>
              <a:gd name="connsiteY4" fmla="*/ 2375341 h 3676187"/>
              <a:gd name="connsiteX5" fmla="*/ 914411 w 5762173"/>
              <a:gd name="connsiteY5" fmla="*/ 3341257 h 3676187"/>
              <a:gd name="connsiteX6" fmla="*/ 1455324 w 5762173"/>
              <a:gd name="connsiteY6" fmla="*/ 3109437 h 3676187"/>
              <a:gd name="connsiteX7" fmla="*/ 1970479 w 5762173"/>
              <a:gd name="connsiteY7" fmla="*/ 3611713 h 3676187"/>
              <a:gd name="connsiteX8" fmla="*/ 3052304 w 5762173"/>
              <a:gd name="connsiteY8" fmla="*/ 3289741 h 3676187"/>
              <a:gd name="connsiteX9" fmla="*/ 3863673 w 5762173"/>
              <a:gd name="connsiteY9" fmla="*/ 3676107 h 3676187"/>
              <a:gd name="connsiteX10" fmla="*/ 4958377 w 5762173"/>
              <a:gd name="connsiteY10" fmla="*/ 3251104 h 3676187"/>
              <a:gd name="connsiteX11" fmla="*/ 4443222 w 5762173"/>
              <a:gd name="connsiteY11" fmla="*/ 2620040 h 3676187"/>
              <a:gd name="connsiteX12" fmla="*/ 5705352 w 5762173"/>
              <a:gd name="connsiteY12" fmla="*/ 2207916 h 3676187"/>
              <a:gd name="connsiteX13" fmla="*/ 5434896 w 5762173"/>
              <a:gd name="connsiteY13" fmla="*/ 1306395 h 3676187"/>
              <a:gd name="connsiteX14" fmla="*/ 4456101 w 5762173"/>
              <a:gd name="connsiteY14" fmla="*/ 314721 h 3676187"/>
              <a:gd name="connsiteX15" fmla="*/ 4250039 w 5762173"/>
              <a:gd name="connsiteY15" fmla="*/ 816997 h 3676187"/>
              <a:gd name="connsiteX16" fmla="*/ 3271245 w 5762173"/>
              <a:gd name="connsiteY16" fmla="*/ 70023 h 3676187"/>
              <a:gd name="connsiteX17" fmla="*/ 2601544 w 5762173"/>
              <a:gd name="connsiteY17" fmla="*/ 82902 h 3676187"/>
              <a:gd name="connsiteX18" fmla="*/ 2112146 w 5762173"/>
              <a:gd name="connsiteY18" fmla="*/ 520783 h 3676187"/>
              <a:gd name="connsiteX19" fmla="*/ 1390929 w 5762173"/>
              <a:gd name="connsiteY19" fmla="*/ 121538 h 3676187"/>
              <a:gd name="connsiteX20" fmla="*/ 1094715 w 5762173"/>
              <a:gd name="connsiteY20" fmla="*/ 327600 h 3676187"/>
              <a:gd name="connsiteX21" fmla="*/ 1262141 w 5762173"/>
              <a:gd name="connsiteY21" fmla="*/ 507904 h 367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62173" h="3676187">
                <a:moveTo>
                  <a:pt x="1262141" y="507904"/>
                </a:moveTo>
                <a:cubicBezTo>
                  <a:pt x="1137645" y="557273"/>
                  <a:pt x="480823" y="482146"/>
                  <a:pt x="347741" y="623814"/>
                </a:cubicBezTo>
                <a:cubicBezTo>
                  <a:pt x="214659" y="765482"/>
                  <a:pt x="521606" y="1164727"/>
                  <a:pt x="463651" y="1357910"/>
                </a:cubicBezTo>
                <a:cubicBezTo>
                  <a:pt x="405696" y="1551093"/>
                  <a:pt x="2157" y="1613341"/>
                  <a:pt x="11" y="1782913"/>
                </a:cubicBezTo>
                <a:cubicBezTo>
                  <a:pt x="-2135" y="1952485"/>
                  <a:pt x="298372" y="2115617"/>
                  <a:pt x="450772" y="2375341"/>
                </a:cubicBezTo>
                <a:cubicBezTo>
                  <a:pt x="603172" y="2635065"/>
                  <a:pt x="746986" y="3218908"/>
                  <a:pt x="914411" y="3341257"/>
                </a:cubicBezTo>
                <a:cubicBezTo>
                  <a:pt x="1081836" y="3463606"/>
                  <a:pt x="1279313" y="3064361"/>
                  <a:pt x="1455324" y="3109437"/>
                </a:cubicBezTo>
                <a:cubicBezTo>
                  <a:pt x="1631335" y="3154513"/>
                  <a:pt x="1704316" y="3581662"/>
                  <a:pt x="1970479" y="3611713"/>
                </a:cubicBezTo>
                <a:cubicBezTo>
                  <a:pt x="2236642" y="3641764"/>
                  <a:pt x="2736772" y="3279009"/>
                  <a:pt x="3052304" y="3289741"/>
                </a:cubicBezTo>
                <a:cubicBezTo>
                  <a:pt x="3367836" y="3300473"/>
                  <a:pt x="3545994" y="3682546"/>
                  <a:pt x="3863673" y="3676107"/>
                </a:cubicBezTo>
                <a:cubicBezTo>
                  <a:pt x="4181352" y="3669668"/>
                  <a:pt x="4861786" y="3427115"/>
                  <a:pt x="4958377" y="3251104"/>
                </a:cubicBezTo>
                <a:cubicBezTo>
                  <a:pt x="5054969" y="3075093"/>
                  <a:pt x="4318726" y="2793905"/>
                  <a:pt x="4443222" y="2620040"/>
                </a:cubicBezTo>
                <a:cubicBezTo>
                  <a:pt x="4567718" y="2446175"/>
                  <a:pt x="5540073" y="2426857"/>
                  <a:pt x="5705352" y="2207916"/>
                </a:cubicBezTo>
                <a:cubicBezTo>
                  <a:pt x="5870631" y="1988975"/>
                  <a:pt x="5643105" y="1621928"/>
                  <a:pt x="5434896" y="1306395"/>
                </a:cubicBezTo>
                <a:cubicBezTo>
                  <a:pt x="5226687" y="990862"/>
                  <a:pt x="4653577" y="396287"/>
                  <a:pt x="4456101" y="314721"/>
                </a:cubicBezTo>
                <a:cubicBezTo>
                  <a:pt x="4258625" y="233155"/>
                  <a:pt x="4447515" y="857780"/>
                  <a:pt x="4250039" y="816997"/>
                </a:cubicBezTo>
                <a:cubicBezTo>
                  <a:pt x="4052563" y="776214"/>
                  <a:pt x="3545994" y="192372"/>
                  <a:pt x="3271245" y="70023"/>
                </a:cubicBezTo>
                <a:cubicBezTo>
                  <a:pt x="2996496" y="-52326"/>
                  <a:pt x="2794727" y="7775"/>
                  <a:pt x="2601544" y="82902"/>
                </a:cubicBezTo>
                <a:cubicBezTo>
                  <a:pt x="2408361" y="158029"/>
                  <a:pt x="2313915" y="514344"/>
                  <a:pt x="2112146" y="520783"/>
                </a:cubicBezTo>
                <a:cubicBezTo>
                  <a:pt x="1910377" y="527222"/>
                  <a:pt x="1560501" y="153735"/>
                  <a:pt x="1390929" y="121538"/>
                </a:cubicBezTo>
                <a:cubicBezTo>
                  <a:pt x="1221357" y="89341"/>
                  <a:pt x="1120473" y="258913"/>
                  <a:pt x="1094715" y="327600"/>
                </a:cubicBezTo>
                <a:cubicBezTo>
                  <a:pt x="1068957" y="396287"/>
                  <a:pt x="1386637" y="458535"/>
                  <a:pt x="1262141" y="507904"/>
                </a:cubicBezTo>
                <a:close/>
              </a:path>
            </a:pathLst>
          </a:custGeom>
          <a:solidFill>
            <a:srgbClr val="BAE3B8">
              <a:alpha val="2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613001" y="701329"/>
            <a:ext cx="47195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>
                <a:solidFill>
                  <a:schemeClr val="accent6">
                    <a:lumMod val="75000"/>
                  </a:schemeClr>
                </a:solidFill>
              </a:rPr>
              <a:t>Девочка Герда </a:t>
            </a:r>
          </a:p>
        </p:txBody>
      </p:sp>
    </p:spTree>
    <p:extLst>
      <p:ext uri="{BB962C8B-B14F-4D97-AF65-F5344CB8AC3E}">
        <p14:creationId xmlns:p14="http://schemas.microsoft.com/office/powerpoint/2010/main" val="78090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mg-fotki.yandex.ru/get/16189/86441892.9bb/0_11d4c1_9901705e_orig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6" b="15312"/>
          <a:stretch/>
        </p:blipFill>
        <p:spPr bwMode="auto">
          <a:xfrm>
            <a:off x="-1" y="64393"/>
            <a:ext cx="6545487" cy="679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42150" y="4494313"/>
            <a:ext cx="38809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chemeClr val="accent5">
                    <a:lumMod val="50000"/>
                  </a:schemeClr>
                </a:solidFill>
              </a:rPr>
              <a:t>Малыш 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6001544" y="303465"/>
            <a:ext cx="5762173" cy="2645797"/>
          </a:xfrm>
          <a:custGeom>
            <a:avLst/>
            <a:gdLst>
              <a:gd name="connsiteX0" fmla="*/ 1262141 w 5762173"/>
              <a:gd name="connsiteY0" fmla="*/ 507904 h 3676187"/>
              <a:gd name="connsiteX1" fmla="*/ 347741 w 5762173"/>
              <a:gd name="connsiteY1" fmla="*/ 623814 h 3676187"/>
              <a:gd name="connsiteX2" fmla="*/ 463651 w 5762173"/>
              <a:gd name="connsiteY2" fmla="*/ 1357910 h 3676187"/>
              <a:gd name="connsiteX3" fmla="*/ 11 w 5762173"/>
              <a:gd name="connsiteY3" fmla="*/ 1782913 h 3676187"/>
              <a:gd name="connsiteX4" fmla="*/ 450772 w 5762173"/>
              <a:gd name="connsiteY4" fmla="*/ 2375341 h 3676187"/>
              <a:gd name="connsiteX5" fmla="*/ 914411 w 5762173"/>
              <a:gd name="connsiteY5" fmla="*/ 3341257 h 3676187"/>
              <a:gd name="connsiteX6" fmla="*/ 1455324 w 5762173"/>
              <a:gd name="connsiteY6" fmla="*/ 3109437 h 3676187"/>
              <a:gd name="connsiteX7" fmla="*/ 1970479 w 5762173"/>
              <a:gd name="connsiteY7" fmla="*/ 3611713 h 3676187"/>
              <a:gd name="connsiteX8" fmla="*/ 3052304 w 5762173"/>
              <a:gd name="connsiteY8" fmla="*/ 3289741 h 3676187"/>
              <a:gd name="connsiteX9" fmla="*/ 3863673 w 5762173"/>
              <a:gd name="connsiteY9" fmla="*/ 3676107 h 3676187"/>
              <a:gd name="connsiteX10" fmla="*/ 4958377 w 5762173"/>
              <a:gd name="connsiteY10" fmla="*/ 3251104 h 3676187"/>
              <a:gd name="connsiteX11" fmla="*/ 4443222 w 5762173"/>
              <a:gd name="connsiteY11" fmla="*/ 2620040 h 3676187"/>
              <a:gd name="connsiteX12" fmla="*/ 5705352 w 5762173"/>
              <a:gd name="connsiteY12" fmla="*/ 2207916 h 3676187"/>
              <a:gd name="connsiteX13" fmla="*/ 5434896 w 5762173"/>
              <a:gd name="connsiteY13" fmla="*/ 1306395 h 3676187"/>
              <a:gd name="connsiteX14" fmla="*/ 4456101 w 5762173"/>
              <a:gd name="connsiteY14" fmla="*/ 314721 h 3676187"/>
              <a:gd name="connsiteX15" fmla="*/ 4250039 w 5762173"/>
              <a:gd name="connsiteY15" fmla="*/ 816997 h 3676187"/>
              <a:gd name="connsiteX16" fmla="*/ 3271245 w 5762173"/>
              <a:gd name="connsiteY16" fmla="*/ 70023 h 3676187"/>
              <a:gd name="connsiteX17" fmla="*/ 2601544 w 5762173"/>
              <a:gd name="connsiteY17" fmla="*/ 82902 h 3676187"/>
              <a:gd name="connsiteX18" fmla="*/ 2112146 w 5762173"/>
              <a:gd name="connsiteY18" fmla="*/ 520783 h 3676187"/>
              <a:gd name="connsiteX19" fmla="*/ 1390929 w 5762173"/>
              <a:gd name="connsiteY19" fmla="*/ 121538 h 3676187"/>
              <a:gd name="connsiteX20" fmla="*/ 1094715 w 5762173"/>
              <a:gd name="connsiteY20" fmla="*/ 327600 h 3676187"/>
              <a:gd name="connsiteX21" fmla="*/ 1262141 w 5762173"/>
              <a:gd name="connsiteY21" fmla="*/ 507904 h 367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62173" h="3676187">
                <a:moveTo>
                  <a:pt x="1262141" y="507904"/>
                </a:moveTo>
                <a:cubicBezTo>
                  <a:pt x="1137645" y="557273"/>
                  <a:pt x="480823" y="482146"/>
                  <a:pt x="347741" y="623814"/>
                </a:cubicBezTo>
                <a:cubicBezTo>
                  <a:pt x="214659" y="765482"/>
                  <a:pt x="521606" y="1164727"/>
                  <a:pt x="463651" y="1357910"/>
                </a:cubicBezTo>
                <a:cubicBezTo>
                  <a:pt x="405696" y="1551093"/>
                  <a:pt x="2157" y="1613341"/>
                  <a:pt x="11" y="1782913"/>
                </a:cubicBezTo>
                <a:cubicBezTo>
                  <a:pt x="-2135" y="1952485"/>
                  <a:pt x="298372" y="2115617"/>
                  <a:pt x="450772" y="2375341"/>
                </a:cubicBezTo>
                <a:cubicBezTo>
                  <a:pt x="603172" y="2635065"/>
                  <a:pt x="746986" y="3218908"/>
                  <a:pt x="914411" y="3341257"/>
                </a:cubicBezTo>
                <a:cubicBezTo>
                  <a:pt x="1081836" y="3463606"/>
                  <a:pt x="1279313" y="3064361"/>
                  <a:pt x="1455324" y="3109437"/>
                </a:cubicBezTo>
                <a:cubicBezTo>
                  <a:pt x="1631335" y="3154513"/>
                  <a:pt x="1704316" y="3581662"/>
                  <a:pt x="1970479" y="3611713"/>
                </a:cubicBezTo>
                <a:cubicBezTo>
                  <a:pt x="2236642" y="3641764"/>
                  <a:pt x="2736772" y="3279009"/>
                  <a:pt x="3052304" y="3289741"/>
                </a:cubicBezTo>
                <a:cubicBezTo>
                  <a:pt x="3367836" y="3300473"/>
                  <a:pt x="3545994" y="3682546"/>
                  <a:pt x="3863673" y="3676107"/>
                </a:cubicBezTo>
                <a:cubicBezTo>
                  <a:pt x="4181352" y="3669668"/>
                  <a:pt x="4861786" y="3427115"/>
                  <a:pt x="4958377" y="3251104"/>
                </a:cubicBezTo>
                <a:cubicBezTo>
                  <a:pt x="5054969" y="3075093"/>
                  <a:pt x="4318726" y="2793905"/>
                  <a:pt x="4443222" y="2620040"/>
                </a:cubicBezTo>
                <a:cubicBezTo>
                  <a:pt x="4567718" y="2446175"/>
                  <a:pt x="5540073" y="2426857"/>
                  <a:pt x="5705352" y="2207916"/>
                </a:cubicBezTo>
                <a:cubicBezTo>
                  <a:pt x="5870631" y="1988975"/>
                  <a:pt x="5643105" y="1621928"/>
                  <a:pt x="5434896" y="1306395"/>
                </a:cubicBezTo>
                <a:cubicBezTo>
                  <a:pt x="5226687" y="990862"/>
                  <a:pt x="4653577" y="396287"/>
                  <a:pt x="4456101" y="314721"/>
                </a:cubicBezTo>
                <a:cubicBezTo>
                  <a:pt x="4258625" y="233155"/>
                  <a:pt x="4447515" y="857780"/>
                  <a:pt x="4250039" y="816997"/>
                </a:cubicBezTo>
                <a:cubicBezTo>
                  <a:pt x="4052563" y="776214"/>
                  <a:pt x="3545994" y="192372"/>
                  <a:pt x="3271245" y="70023"/>
                </a:cubicBezTo>
                <a:cubicBezTo>
                  <a:pt x="2996496" y="-52326"/>
                  <a:pt x="2794727" y="7775"/>
                  <a:pt x="2601544" y="82902"/>
                </a:cubicBezTo>
                <a:cubicBezTo>
                  <a:pt x="2408361" y="158029"/>
                  <a:pt x="2313915" y="514344"/>
                  <a:pt x="2112146" y="520783"/>
                </a:cubicBezTo>
                <a:cubicBezTo>
                  <a:pt x="1910377" y="527222"/>
                  <a:pt x="1560501" y="153735"/>
                  <a:pt x="1390929" y="121538"/>
                </a:cubicBezTo>
                <a:cubicBezTo>
                  <a:pt x="1221357" y="89341"/>
                  <a:pt x="1120473" y="258913"/>
                  <a:pt x="1094715" y="327600"/>
                </a:cubicBezTo>
                <a:cubicBezTo>
                  <a:pt x="1068957" y="396287"/>
                  <a:pt x="1386637" y="458535"/>
                  <a:pt x="1262141" y="507904"/>
                </a:cubicBezTo>
                <a:close/>
              </a:path>
            </a:pathLst>
          </a:custGeom>
          <a:solidFill>
            <a:srgbClr val="BAE3B8">
              <a:alpha val="2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56784" y="739966"/>
            <a:ext cx="265168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err="1">
                <a:solidFill>
                  <a:schemeClr val="accent6">
                    <a:lumMod val="75000"/>
                  </a:schemeClr>
                </a:solidFill>
              </a:rPr>
              <a:t>Карлсон</a:t>
            </a:r>
            <a:endParaRPr lang="ru-RU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01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mg-fotki.yandex.ru/get/16189/86441892.9bb/0_11d4c1_9901705e_orig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6" b="15312"/>
          <a:stretch/>
        </p:blipFill>
        <p:spPr bwMode="auto">
          <a:xfrm>
            <a:off x="-1" y="64393"/>
            <a:ext cx="6545487" cy="679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93171" y="4373359"/>
            <a:ext cx="3880957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6000" dirty="0" err="1">
                <a:solidFill>
                  <a:schemeClr val="accent5">
                    <a:lumMod val="50000"/>
                  </a:schemeClr>
                </a:solidFill>
              </a:rPr>
              <a:t>Артемон</a:t>
            </a:r>
            <a:r>
              <a:rPr lang="ru-RU" sz="6000" dirty="0">
                <a:solidFill>
                  <a:schemeClr val="accent5">
                    <a:lumMod val="50000"/>
                  </a:schemeClr>
                </a:solidFill>
              </a:rPr>
              <a:t>, Мальвина, Пьеро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6001544" y="303465"/>
            <a:ext cx="5762173" cy="2645797"/>
          </a:xfrm>
          <a:custGeom>
            <a:avLst/>
            <a:gdLst>
              <a:gd name="connsiteX0" fmla="*/ 1262141 w 5762173"/>
              <a:gd name="connsiteY0" fmla="*/ 507904 h 3676187"/>
              <a:gd name="connsiteX1" fmla="*/ 347741 w 5762173"/>
              <a:gd name="connsiteY1" fmla="*/ 623814 h 3676187"/>
              <a:gd name="connsiteX2" fmla="*/ 463651 w 5762173"/>
              <a:gd name="connsiteY2" fmla="*/ 1357910 h 3676187"/>
              <a:gd name="connsiteX3" fmla="*/ 11 w 5762173"/>
              <a:gd name="connsiteY3" fmla="*/ 1782913 h 3676187"/>
              <a:gd name="connsiteX4" fmla="*/ 450772 w 5762173"/>
              <a:gd name="connsiteY4" fmla="*/ 2375341 h 3676187"/>
              <a:gd name="connsiteX5" fmla="*/ 914411 w 5762173"/>
              <a:gd name="connsiteY5" fmla="*/ 3341257 h 3676187"/>
              <a:gd name="connsiteX6" fmla="*/ 1455324 w 5762173"/>
              <a:gd name="connsiteY6" fmla="*/ 3109437 h 3676187"/>
              <a:gd name="connsiteX7" fmla="*/ 1970479 w 5762173"/>
              <a:gd name="connsiteY7" fmla="*/ 3611713 h 3676187"/>
              <a:gd name="connsiteX8" fmla="*/ 3052304 w 5762173"/>
              <a:gd name="connsiteY8" fmla="*/ 3289741 h 3676187"/>
              <a:gd name="connsiteX9" fmla="*/ 3863673 w 5762173"/>
              <a:gd name="connsiteY9" fmla="*/ 3676107 h 3676187"/>
              <a:gd name="connsiteX10" fmla="*/ 4958377 w 5762173"/>
              <a:gd name="connsiteY10" fmla="*/ 3251104 h 3676187"/>
              <a:gd name="connsiteX11" fmla="*/ 4443222 w 5762173"/>
              <a:gd name="connsiteY11" fmla="*/ 2620040 h 3676187"/>
              <a:gd name="connsiteX12" fmla="*/ 5705352 w 5762173"/>
              <a:gd name="connsiteY12" fmla="*/ 2207916 h 3676187"/>
              <a:gd name="connsiteX13" fmla="*/ 5434896 w 5762173"/>
              <a:gd name="connsiteY13" fmla="*/ 1306395 h 3676187"/>
              <a:gd name="connsiteX14" fmla="*/ 4456101 w 5762173"/>
              <a:gd name="connsiteY14" fmla="*/ 314721 h 3676187"/>
              <a:gd name="connsiteX15" fmla="*/ 4250039 w 5762173"/>
              <a:gd name="connsiteY15" fmla="*/ 816997 h 3676187"/>
              <a:gd name="connsiteX16" fmla="*/ 3271245 w 5762173"/>
              <a:gd name="connsiteY16" fmla="*/ 70023 h 3676187"/>
              <a:gd name="connsiteX17" fmla="*/ 2601544 w 5762173"/>
              <a:gd name="connsiteY17" fmla="*/ 82902 h 3676187"/>
              <a:gd name="connsiteX18" fmla="*/ 2112146 w 5762173"/>
              <a:gd name="connsiteY18" fmla="*/ 520783 h 3676187"/>
              <a:gd name="connsiteX19" fmla="*/ 1390929 w 5762173"/>
              <a:gd name="connsiteY19" fmla="*/ 121538 h 3676187"/>
              <a:gd name="connsiteX20" fmla="*/ 1094715 w 5762173"/>
              <a:gd name="connsiteY20" fmla="*/ 327600 h 3676187"/>
              <a:gd name="connsiteX21" fmla="*/ 1262141 w 5762173"/>
              <a:gd name="connsiteY21" fmla="*/ 507904 h 367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62173" h="3676187">
                <a:moveTo>
                  <a:pt x="1262141" y="507904"/>
                </a:moveTo>
                <a:cubicBezTo>
                  <a:pt x="1137645" y="557273"/>
                  <a:pt x="480823" y="482146"/>
                  <a:pt x="347741" y="623814"/>
                </a:cubicBezTo>
                <a:cubicBezTo>
                  <a:pt x="214659" y="765482"/>
                  <a:pt x="521606" y="1164727"/>
                  <a:pt x="463651" y="1357910"/>
                </a:cubicBezTo>
                <a:cubicBezTo>
                  <a:pt x="405696" y="1551093"/>
                  <a:pt x="2157" y="1613341"/>
                  <a:pt x="11" y="1782913"/>
                </a:cubicBezTo>
                <a:cubicBezTo>
                  <a:pt x="-2135" y="1952485"/>
                  <a:pt x="298372" y="2115617"/>
                  <a:pt x="450772" y="2375341"/>
                </a:cubicBezTo>
                <a:cubicBezTo>
                  <a:pt x="603172" y="2635065"/>
                  <a:pt x="746986" y="3218908"/>
                  <a:pt x="914411" y="3341257"/>
                </a:cubicBezTo>
                <a:cubicBezTo>
                  <a:pt x="1081836" y="3463606"/>
                  <a:pt x="1279313" y="3064361"/>
                  <a:pt x="1455324" y="3109437"/>
                </a:cubicBezTo>
                <a:cubicBezTo>
                  <a:pt x="1631335" y="3154513"/>
                  <a:pt x="1704316" y="3581662"/>
                  <a:pt x="1970479" y="3611713"/>
                </a:cubicBezTo>
                <a:cubicBezTo>
                  <a:pt x="2236642" y="3641764"/>
                  <a:pt x="2736772" y="3279009"/>
                  <a:pt x="3052304" y="3289741"/>
                </a:cubicBezTo>
                <a:cubicBezTo>
                  <a:pt x="3367836" y="3300473"/>
                  <a:pt x="3545994" y="3682546"/>
                  <a:pt x="3863673" y="3676107"/>
                </a:cubicBezTo>
                <a:cubicBezTo>
                  <a:pt x="4181352" y="3669668"/>
                  <a:pt x="4861786" y="3427115"/>
                  <a:pt x="4958377" y="3251104"/>
                </a:cubicBezTo>
                <a:cubicBezTo>
                  <a:pt x="5054969" y="3075093"/>
                  <a:pt x="4318726" y="2793905"/>
                  <a:pt x="4443222" y="2620040"/>
                </a:cubicBezTo>
                <a:cubicBezTo>
                  <a:pt x="4567718" y="2446175"/>
                  <a:pt x="5540073" y="2426857"/>
                  <a:pt x="5705352" y="2207916"/>
                </a:cubicBezTo>
                <a:cubicBezTo>
                  <a:pt x="5870631" y="1988975"/>
                  <a:pt x="5643105" y="1621928"/>
                  <a:pt x="5434896" y="1306395"/>
                </a:cubicBezTo>
                <a:cubicBezTo>
                  <a:pt x="5226687" y="990862"/>
                  <a:pt x="4653577" y="396287"/>
                  <a:pt x="4456101" y="314721"/>
                </a:cubicBezTo>
                <a:cubicBezTo>
                  <a:pt x="4258625" y="233155"/>
                  <a:pt x="4447515" y="857780"/>
                  <a:pt x="4250039" y="816997"/>
                </a:cubicBezTo>
                <a:cubicBezTo>
                  <a:pt x="4052563" y="776214"/>
                  <a:pt x="3545994" y="192372"/>
                  <a:pt x="3271245" y="70023"/>
                </a:cubicBezTo>
                <a:cubicBezTo>
                  <a:pt x="2996496" y="-52326"/>
                  <a:pt x="2794727" y="7775"/>
                  <a:pt x="2601544" y="82902"/>
                </a:cubicBezTo>
                <a:cubicBezTo>
                  <a:pt x="2408361" y="158029"/>
                  <a:pt x="2313915" y="514344"/>
                  <a:pt x="2112146" y="520783"/>
                </a:cubicBezTo>
                <a:cubicBezTo>
                  <a:pt x="1910377" y="527222"/>
                  <a:pt x="1560501" y="153735"/>
                  <a:pt x="1390929" y="121538"/>
                </a:cubicBezTo>
                <a:cubicBezTo>
                  <a:pt x="1221357" y="89341"/>
                  <a:pt x="1120473" y="258913"/>
                  <a:pt x="1094715" y="327600"/>
                </a:cubicBezTo>
                <a:cubicBezTo>
                  <a:pt x="1068957" y="396287"/>
                  <a:pt x="1386637" y="458535"/>
                  <a:pt x="1262141" y="507904"/>
                </a:cubicBezTo>
                <a:close/>
              </a:path>
            </a:pathLst>
          </a:custGeom>
          <a:solidFill>
            <a:srgbClr val="BAE3B8">
              <a:alpha val="2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56784" y="739966"/>
            <a:ext cx="32351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>
                <a:solidFill>
                  <a:schemeClr val="accent6">
                    <a:lumMod val="75000"/>
                  </a:schemeClr>
                </a:solidFill>
              </a:rPr>
              <a:t>Буратино</a:t>
            </a:r>
          </a:p>
        </p:txBody>
      </p:sp>
    </p:spTree>
    <p:extLst>
      <p:ext uri="{BB962C8B-B14F-4D97-AF65-F5344CB8AC3E}">
        <p14:creationId xmlns:p14="http://schemas.microsoft.com/office/powerpoint/2010/main" val="67435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mg-fotki.yandex.ru/get/16189/86441892.9bb/0_11d4c1_9901705e_orig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6" b="15312"/>
          <a:stretch/>
        </p:blipFill>
        <p:spPr bwMode="auto">
          <a:xfrm>
            <a:off x="-1" y="64393"/>
            <a:ext cx="6545487" cy="679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94449" y="4772277"/>
            <a:ext cx="45763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6000" dirty="0">
                <a:solidFill>
                  <a:schemeClr val="accent5">
                    <a:lumMod val="50000"/>
                  </a:schemeClr>
                </a:solidFill>
              </a:rPr>
              <a:t>кот Матроскин, пёс Шарик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6001544" y="303465"/>
            <a:ext cx="5762173" cy="2645797"/>
          </a:xfrm>
          <a:custGeom>
            <a:avLst/>
            <a:gdLst>
              <a:gd name="connsiteX0" fmla="*/ 1262141 w 5762173"/>
              <a:gd name="connsiteY0" fmla="*/ 507904 h 3676187"/>
              <a:gd name="connsiteX1" fmla="*/ 347741 w 5762173"/>
              <a:gd name="connsiteY1" fmla="*/ 623814 h 3676187"/>
              <a:gd name="connsiteX2" fmla="*/ 463651 w 5762173"/>
              <a:gd name="connsiteY2" fmla="*/ 1357910 h 3676187"/>
              <a:gd name="connsiteX3" fmla="*/ 11 w 5762173"/>
              <a:gd name="connsiteY3" fmla="*/ 1782913 h 3676187"/>
              <a:gd name="connsiteX4" fmla="*/ 450772 w 5762173"/>
              <a:gd name="connsiteY4" fmla="*/ 2375341 h 3676187"/>
              <a:gd name="connsiteX5" fmla="*/ 914411 w 5762173"/>
              <a:gd name="connsiteY5" fmla="*/ 3341257 h 3676187"/>
              <a:gd name="connsiteX6" fmla="*/ 1455324 w 5762173"/>
              <a:gd name="connsiteY6" fmla="*/ 3109437 h 3676187"/>
              <a:gd name="connsiteX7" fmla="*/ 1970479 w 5762173"/>
              <a:gd name="connsiteY7" fmla="*/ 3611713 h 3676187"/>
              <a:gd name="connsiteX8" fmla="*/ 3052304 w 5762173"/>
              <a:gd name="connsiteY8" fmla="*/ 3289741 h 3676187"/>
              <a:gd name="connsiteX9" fmla="*/ 3863673 w 5762173"/>
              <a:gd name="connsiteY9" fmla="*/ 3676107 h 3676187"/>
              <a:gd name="connsiteX10" fmla="*/ 4958377 w 5762173"/>
              <a:gd name="connsiteY10" fmla="*/ 3251104 h 3676187"/>
              <a:gd name="connsiteX11" fmla="*/ 4443222 w 5762173"/>
              <a:gd name="connsiteY11" fmla="*/ 2620040 h 3676187"/>
              <a:gd name="connsiteX12" fmla="*/ 5705352 w 5762173"/>
              <a:gd name="connsiteY12" fmla="*/ 2207916 h 3676187"/>
              <a:gd name="connsiteX13" fmla="*/ 5434896 w 5762173"/>
              <a:gd name="connsiteY13" fmla="*/ 1306395 h 3676187"/>
              <a:gd name="connsiteX14" fmla="*/ 4456101 w 5762173"/>
              <a:gd name="connsiteY14" fmla="*/ 314721 h 3676187"/>
              <a:gd name="connsiteX15" fmla="*/ 4250039 w 5762173"/>
              <a:gd name="connsiteY15" fmla="*/ 816997 h 3676187"/>
              <a:gd name="connsiteX16" fmla="*/ 3271245 w 5762173"/>
              <a:gd name="connsiteY16" fmla="*/ 70023 h 3676187"/>
              <a:gd name="connsiteX17" fmla="*/ 2601544 w 5762173"/>
              <a:gd name="connsiteY17" fmla="*/ 82902 h 3676187"/>
              <a:gd name="connsiteX18" fmla="*/ 2112146 w 5762173"/>
              <a:gd name="connsiteY18" fmla="*/ 520783 h 3676187"/>
              <a:gd name="connsiteX19" fmla="*/ 1390929 w 5762173"/>
              <a:gd name="connsiteY19" fmla="*/ 121538 h 3676187"/>
              <a:gd name="connsiteX20" fmla="*/ 1094715 w 5762173"/>
              <a:gd name="connsiteY20" fmla="*/ 327600 h 3676187"/>
              <a:gd name="connsiteX21" fmla="*/ 1262141 w 5762173"/>
              <a:gd name="connsiteY21" fmla="*/ 507904 h 367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62173" h="3676187">
                <a:moveTo>
                  <a:pt x="1262141" y="507904"/>
                </a:moveTo>
                <a:cubicBezTo>
                  <a:pt x="1137645" y="557273"/>
                  <a:pt x="480823" y="482146"/>
                  <a:pt x="347741" y="623814"/>
                </a:cubicBezTo>
                <a:cubicBezTo>
                  <a:pt x="214659" y="765482"/>
                  <a:pt x="521606" y="1164727"/>
                  <a:pt x="463651" y="1357910"/>
                </a:cubicBezTo>
                <a:cubicBezTo>
                  <a:pt x="405696" y="1551093"/>
                  <a:pt x="2157" y="1613341"/>
                  <a:pt x="11" y="1782913"/>
                </a:cubicBezTo>
                <a:cubicBezTo>
                  <a:pt x="-2135" y="1952485"/>
                  <a:pt x="298372" y="2115617"/>
                  <a:pt x="450772" y="2375341"/>
                </a:cubicBezTo>
                <a:cubicBezTo>
                  <a:pt x="603172" y="2635065"/>
                  <a:pt x="746986" y="3218908"/>
                  <a:pt x="914411" y="3341257"/>
                </a:cubicBezTo>
                <a:cubicBezTo>
                  <a:pt x="1081836" y="3463606"/>
                  <a:pt x="1279313" y="3064361"/>
                  <a:pt x="1455324" y="3109437"/>
                </a:cubicBezTo>
                <a:cubicBezTo>
                  <a:pt x="1631335" y="3154513"/>
                  <a:pt x="1704316" y="3581662"/>
                  <a:pt x="1970479" y="3611713"/>
                </a:cubicBezTo>
                <a:cubicBezTo>
                  <a:pt x="2236642" y="3641764"/>
                  <a:pt x="2736772" y="3279009"/>
                  <a:pt x="3052304" y="3289741"/>
                </a:cubicBezTo>
                <a:cubicBezTo>
                  <a:pt x="3367836" y="3300473"/>
                  <a:pt x="3545994" y="3682546"/>
                  <a:pt x="3863673" y="3676107"/>
                </a:cubicBezTo>
                <a:cubicBezTo>
                  <a:pt x="4181352" y="3669668"/>
                  <a:pt x="4861786" y="3427115"/>
                  <a:pt x="4958377" y="3251104"/>
                </a:cubicBezTo>
                <a:cubicBezTo>
                  <a:pt x="5054969" y="3075093"/>
                  <a:pt x="4318726" y="2793905"/>
                  <a:pt x="4443222" y="2620040"/>
                </a:cubicBezTo>
                <a:cubicBezTo>
                  <a:pt x="4567718" y="2446175"/>
                  <a:pt x="5540073" y="2426857"/>
                  <a:pt x="5705352" y="2207916"/>
                </a:cubicBezTo>
                <a:cubicBezTo>
                  <a:pt x="5870631" y="1988975"/>
                  <a:pt x="5643105" y="1621928"/>
                  <a:pt x="5434896" y="1306395"/>
                </a:cubicBezTo>
                <a:cubicBezTo>
                  <a:pt x="5226687" y="990862"/>
                  <a:pt x="4653577" y="396287"/>
                  <a:pt x="4456101" y="314721"/>
                </a:cubicBezTo>
                <a:cubicBezTo>
                  <a:pt x="4258625" y="233155"/>
                  <a:pt x="4447515" y="857780"/>
                  <a:pt x="4250039" y="816997"/>
                </a:cubicBezTo>
                <a:cubicBezTo>
                  <a:pt x="4052563" y="776214"/>
                  <a:pt x="3545994" y="192372"/>
                  <a:pt x="3271245" y="70023"/>
                </a:cubicBezTo>
                <a:cubicBezTo>
                  <a:pt x="2996496" y="-52326"/>
                  <a:pt x="2794727" y="7775"/>
                  <a:pt x="2601544" y="82902"/>
                </a:cubicBezTo>
                <a:cubicBezTo>
                  <a:pt x="2408361" y="158029"/>
                  <a:pt x="2313915" y="514344"/>
                  <a:pt x="2112146" y="520783"/>
                </a:cubicBezTo>
                <a:cubicBezTo>
                  <a:pt x="1910377" y="527222"/>
                  <a:pt x="1560501" y="153735"/>
                  <a:pt x="1390929" y="121538"/>
                </a:cubicBezTo>
                <a:cubicBezTo>
                  <a:pt x="1221357" y="89341"/>
                  <a:pt x="1120473" y="258913"/>
                  <a:pt x="1094715" y="327600"/>
                </a:cubicBezTo>
                <a:cubicBezTo>
                  <a:pt x="1068957" y="396287"/>
                  <a:pt x="1386637" y="458535"/>
                  <a:pt x="1262141" y="507904"/>
                </a:cubicBezTo>
                <a:close/>
              </a:path>
            </a:pathLst>
          </a:custGeom>
          <a:solidFill>
            <a:srgbClr val="BAE3B8">
              <a:alpha val="2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56784" y="739966"/>
            <a:ext cx="38314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>
                <a:solidFill>
                  <a:schemeClr val="accent6">
                    <a:lumMod val="75000"/>
                  </a:schemeClr>
                </a:solidFill>
              </a:rPr>
              <a:t>Дядя Фёдор </a:t>
            </a:r>
          </a:p>
        </p:txBody>
      </p:sp>
    </p:spTree>
    <p:extLst>
      <p:ext uri="{BB962C8B-B14F-4D97-AF65-F5344CB8AC3E}">
        <p14:creationId xmlns:p14="http://schemas.microsoft.com/office/powerpoint/2010/main" val="150322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mg-fotki.yandex.ru/get/16189/86441892.9bb/0_11d4c1_9901705e_orig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6" b="15312"/>
          <a:stretch/>
        </p:blipFill>
        <p:spPr bwMode="auto">
          <a:xfrm>
            <a:off x="-1" y="64393"/>
            <a:ext cx="6545487" cy="679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94449" y="4772277"/>
            <a:ext cx="4576359" cy="1651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4800" dirty="0">
                <a:solidFill>
                  <a:schemeClr val="accent5">
                    <a:lumMod val="50000"/>
                  </a:schemeClr>
                </a:solidFill>
              </a:rPr>
              <a:t>Тотошка, Железный Дровосек, Лев, соломенное чучело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6001544" y="303465"/>
            <a:ext cx="5762173" cy="2645797"/>
          </a:xfrm>
          <a:custGeom>
            <a:avLst/>
            <a:gdLst>
              <a:gd name="connsiteX0" fmla="*/ 1262141 w 5762173"/>
              <a:gd name="connsiteY0" fmla="*/ 507904 h 3676187"/>
              <a:gd name="connsiteX1" fmla="*/ 347741 w 5762173"/>
              <a:gd name="connsiteY1" fmla="*/ 623814 h 3676187"/>
              <a:gd name="connsiteX2" fmla="*/ 463651 w 5762173"/>
              <a:gd name="connsiteY2" fmla="*/ 1357910 h 3676187"/>
              <a:gd name="connsiteX3" fmla="*/ 11 w 5762173"/>
              <a:gd name="connsiteY3" fmla="*/ 1782913 h 3676187"/>
              <a:gd name="connsiteX4" fmla="*/ 450772 w 5762173"/>
              <a:gd name="connsiteY4" fmla="*/ 2375341 h 3676187"/>
              <a:gd name="connsiteX5" fmla="*/ 914411 w 5762173"/>
              <a:gd name="connsiteY5" fmla="*/ 3341257 h 3676187"/>
              <a:gd name="connsiteX6" fmla="*/ 1455324 w 5762173"/>
              <a:gd name="connsiteY6" fmla="*/ 3109437 h 3676187"/>
              <a:gd name="connsiteX7" fmla="*/ 1970479 w 5762173"/>
              <a:gd name="connsiteY7" fmla="*/ 3611713 h 3676187"/>
              <a:gd name="connsiteX8" fmla="*/ 3052304 w 5762173"/>
              <a:gd name="connsiteY8" fmla="*/ 3289741 h 3676187"/>
              <a:gd name="connsiteX9" fmla="*/ 3863673 w 5762173"/>
              <a:gd name="connsiteY9" fmla="*/ 3676107 h 3676187"/>
              <a:gd name="connsiteX10" fmla="*/ 4958377 w 5762173"/>
              <a:gd name="connsiteY10" fmla="*/ 3251104 h 3676187"/>
              <a:gd name="connsiteX11" fmla="*/ 4443222 w 5762173"/>
              <a:gd name="connsiteY11" fmla="*/ 2620040 h 3676187"/>
              <a:gd name="connsiteX12" fmla="*/ 5705352 w 5762173"/>
              <a:gd name="connsiteY12" fmla="*/ 2207916 h 3676187"/>
              <a:gd name="connsiteX13" fmla="*/ 5434896 w 5762173"/>
              <a:gd name="connsiteY13" fmla="*/ 1306395 h 3676187"/>
              <a:gd name="connsiteX14" fmla="*/ 4456101 w 5762173"/>
              <a:gd name="connsiteY14" fmla="*/ 314721 h 3676187"/>
              <a:gd name="connsiteX15" fmla="*/ 4250039 w 5762173"/>
              <a:gd name="connsiteY15" fmla="*/ 816997 h 3676187"/>
              <a:gd name="connsiteX16" fmla="*/ 3271245 w 5762173"/>
              <a:gd name="connsiteY16" fmla="*/ 70023 h 3676187"/>
              <a:gd name="connsiteX17" fmla="*/ 2601544 w 5762173"/>
              <a:gd name="connsiteY17" fmla="*/ 82902 h 3676187"/>
              <a:gd name="connsiteX18" fmla="*/ 2112146 w 5762173"/>
              <a:gd name="connsiteY18" fmla="*/ 520783 h 3676187"/>
              <a:gd name="connsiteX19" fmla="*/ 1390929 w 5762173"/>
              <a:gd name="connsiteY19" fmla="*/ 121538 h 3676187"/>
              <a:gd name="connsiteX20" fmla="*/ 1094715 w 5762173"/>
              <a:gd name="connsiteY20" fmla="*/ 327600 h 3676187"/>
              <a:gd name="connsiteX21" fmla="*/ 1262141 w 5762173"/>
              <a:gd name="connsiteY21" fmla="*/ 507904 h 367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62173" h="3676187">
                <a:moveTo>
                  <a:pt x="1262141" y="507904"/>
                </a:moveTo>
                <a:cubicBezTo>
                  <a:pt x="1137645" y="557273"/>
                  <a:pt x="480823" y="482146"/>
                  <a:pt x="347741" y="623814"/>
                </a:cubicBezTo>
                <a:cubicBezTo>
                  <a:pt x="214659" y="765482"/>
                  <a:pt x="521606" y="1164727"/>
                  <a:pt x="463651" y="1357910"/>
                </a:cubicBezTo>
                <a:cubicBezTo>
                  <a:pt x="405696" y="1551093"/>
                  <a:pt x="2157" y="1613341"/>
                  <a:pt x="11" y="1782913"/>
                </a:cubicBezTo>
                <a:cubicBezTo>
                  <a:pt x="-2135" y="1952485"/>
                  <a:pt x="298372" y="2115617"/>
                  <a:pt x="450772" y="2375341"/>
                </a:cubicBezTo>
                <a:cubicBezTo>
                  <a:pt x="603172" y="2635065"/>
                  <a:pt x="746986" y="3218908"/>
                  <a:pt x="914411" y="3341257"/>
                </a:cubicBezTo>
                <a:cubicBezTo>
                  <a:pt x="1081836" y="3463606"/>
                  <a:pt x="1279313" y="3064361"/>
                  <a:pt x="1455324" y="3109437"/>
                </a:cubicBezTo>
                <a:cubicBezTo>
                  <a:pt x="1631335" y="3154513"/>
                  <a:pt x="1704316" y="3581662"/>
                  <a:pt x="1970479" y="3611713"/>
                </a:cubicBezTo>
                <a:cubicBezTo>
                  <a:pt x="2236642" y="3641764"/>
                  <a:pt x="2736772" y="3279009"/>
                  <a:pt x="3052304" y="3289741"/>
                </a:cubicBezTo>
                <a:cubicBezTo>
                  <a:pt x="3367836" y="3300473"/>
                  <a:pt x="3545994" y="3682546"/>
                  <a:pt x="3863673" y="3676107"/>
                </a:cubicBezTo>
                <a:cubicBezTo>
                  <a:pt x="4181352" y="3669668"/>
                  <a:pt x="4861786" y="3427115"/>
                  <a:pt x="4958377" y="3251104"/>
                </a:cubicBezTo>
                <a:cubicBezTo>
                  <a:pt x="5054969" y="3075093"/>
                  <a:pt x="4318726" y="2793905"/>
                  <a:pt x="4443222" y="2620040"/>
                </a:cubicBezTo>
                <a:cubicBezTo>
                  <a:pt x="4567718" y="2446175"/>
                  <a:pt x="5540073" y="2426857"/>
                  <a:pt x="5705352" y="2207916"/>
                </a:cubicBezTo>
                <a:cubicBezTo>
                  <a:pt x="5870631" y="1988975"/>
                  <a:pt x="5643105" y="1621928"/>
                  <a:pt x="5434896" y="1306395"/>
                </a:cubicBezTo>
                <a:cubicBezTo>
                  <a:pt x="5226687" y="990862"/>
                  <a:pt x="4653577" y="396287"/>
                  <a:pt x="4456101" y="314721"/>
                </a:cubicBezTo>
                <a:cubicBezTo>
                  <a:pt x="4258625" y="233155"/>
                  <a:pt x="4447515" y="857780"/>
                  <a:pt x="4250039" y="816997"/>
                </a:cubicBezTo>
                <a:cubicBezTo>
                  <a:pt x="4052563" y="776214"/>
                  <a:pt x="3545994" y="192372"/>
                  <a:pt x="3271245" y="70023"/>
                </a:cubicBezTo>
                <a:cubicBezTo>
                  <a:pt x="2996496" y="-52326"/>
                  <a:pt x="2794727" y="7775"/>
                  <a:pt x="2601544" y="82902"/>
                </a:cubicBezTo>
                <a:cubicBezTo>
                  <a:pt x="2408361" y="158029"/>
                  <a:pt x="2313915" y="514344"/>
                  <a:pt x="2112146" y="520783"/>
                </a:cubicBezTo>
                <a:cubicBezTo>
                  <a:pt x="1910377" y="527222"/>
                  <a:pt x="1560501" y="153735"/>
                  <a:pt x="1390929" y="121538"/>
                </a:cubicBezTo>
                <a:cubicBezTo>
                  <a:pt x="1221357" y="89341"/>
                  <a:pt x="1120473" y="258913"/>
                  <a:pt x="1094715" y="327600"/>
                </a:cubicBezTo>
                <a:cubicBezTo>
                  <a:pt x="1068957" y="396287"/>
                  <a:pt x="1386637" y="458535"/>
                  <a:pt x="1262141" y="507904"/>
                </a:cubicBezTo>
                <a:close/>
              </a:path>
            </a:pathLst>
          </a:custGeom>
          <a:solidFill>
            <a:srgbClr val="BAE3B8">
              <a:alpha val="2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655896" y="727087"/>
            <a:ext cx="445346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>
                <a:solidFill>
                  <a:schemeClr val="accent6">
                    <a:lumMod val="75000"/>
                  </a:schemeClr>
                </a:solidFill>
              </a:rPr>
              <a:t>Девочка Элли </a:t>
            </a:r>
          </a:p>
        </p:txBody>
      </p:sp>
    </p:spTree>
    <p:extLst>
      <p:ext uri="{BB962C8B-B14F-4D97-AF65-F5344CB8AC3E}">
        <p14:creationId xmlns:p14="http://schemas.microsoft.com/office/powerpoint/2010/main" val="425000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6429827" y="1230744"/>
            <a:ext cx="5762173" cy="3676187"/>
          </a:xfrm>
          <a:custGeom>
            <a:avLst/>
            <a:gdLst>
              <a:gd name="connsiteX0" fmla="*/ 1262141 w 5762173"/>
              <a:gd name="connsiteY0" fmla="*/ 507904 h 3676187"/>
              <a:gd name="connsiteX1" fmla="*/ 347741 w 5762173"/>
              <a:gd name="connsiteY1" fmla="*/ 623814 h 3676187"/>
              <a:gd name="connsiteX2" fmla="*/ 463651 w 5762173"/>
              <a:gd name="connsiteY2" fmla="*/ 1357910 h 3676187"/>
              <a:gd name="connsiteX3" fmla="*/ 11 w 5762173"/>
              <a:gd name="connsiteY3" fmla="*/ 1782913 h 3676187"/>
              <a:gd name="connsiteX4" fmla="*/ 450772 w 5762173"/>
              <a:gd name="connsiteY4" fmla="*/ 2375341 h 3676187"/>
              <a:gd name="connsiteX5" fmla="*/ 914411 w 5762173"/>
              <a:gd name="connsiteY5" fmla="*/ 3341257 h 3676187"/>
              <a:gd name="connsiteX6" fmla="*/ 1455324 w 5762173"/>
              <a:gd name="connsiteY6" fmla="*/ 3109437 h 3676187"/>
              <a:gd name="connsiteX7" fmla="*/ 1970479 w 5762173"/>
              <a:gd name="connsiteY7" fmla="*/ 3611713 h 3676187"/>
              <a:gd name="connsiteX8" fmla="*/ 3052304 w 5762173"/>
              <a:gd name="connsiteY8" fmla="*/ 3289741 h 3676187"/>
              <a:gd name="connsiteX9" fmla="*/ 3863673 w 5762173"/>
              <a:gd name="connsiteY9" fmla="*/ 3676107 h 3676187"/>
              <a:gd name="connsiteX10" fmla="*/ 4958377 w 5762173"/>
              <a:gd name="connsiteY10" fmla="*/ 3251104 h 3676187"/>
              <a:gd name="connsiteX11" fmla="*/ 4443222 w 5762173"/>
              <a:gd name="connsiteY11" fmla="*/ 2620040 h 3676187"/>
              <a:gd name="connsiteX12" fmla="*/ 5705352 w 5762173"/>
              <a:gd name="connsiteY12" fmla="*/ 2207916 h 3676187"/>
              <a:gd name="connsiteX13" fmla="*/ 5434896 w 5762173"/>
              <a:gd name="connsiteY13" fmla="*/ 1306395 h 3676187"/>
              <a:gd name="connsiteX14" fmla="*/ 4456101 w 5762173"/>
              <a:gd name="connsiteY14" fmla="*/ 314721 h 3676187"/>
              <a:gd name="connsiteX15" fmla="*/ 4250039 w 5762173"/>
              <a:gd name="connsiteY15" fmla="*/ 816997 h 3676187"/>
              <a:gd name="connsiteX16" fmla="*/ 3271245 w 5762173"/>
              <a:gd name="connsiteY16" fmla="*/ 70023 h 3676187"/>
              <a:gd name="connsiteX17" fmla="*/ 2601544 w 5762173"/>
              <a:gd name="connsiteY17" fmla="*/ 82902 h 3676187"/>
              <a:gd name="connsiteX18" fmla="*/ 2112146 w 5762173"/>
              <a:gd name="connsiteY18" fmla="*/ 520783 h 3676187"/>
              <a:gd name="connsiteX19" fmla="*/ 1390929 w 5762173"/>
              <a:gd name="connsiteY19" fmla="*/ 121538 h 3676187"/>
              <a:gd name="connsiteX20" fmla="*/ 1094715 w 5762173"/>
              <a:gd name="connsiteY20" fmla="*/ 327600 h 3676187"/>
              <a:gd name="connsiteX21" fmla="*/ 1262141 w 5762173"/>
              <a:gd name="connsiteY21" fmla="*/ 507904 h 367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62173" h="3676187">
                <a:moveTo>
                  <a:pt x="1262141" y="507904"/>
                </a:moveTo>
                <a:cubicBezTo>
                  <a:pt x="1137645" y="557273"/>
                  <a:pt x="480823" y="482146"/>
                  <a:pt x="347741" y="623814"/>
                </a:cubicBezTo>
                <a:cubicBezTo>
                  <a:pt x="214659" y="765482"/>
                  <a:pt x="521606" y="1164727"/>
                  <a:pt x="463651" y="1357910"/>
                </a:cubicBezTo>
                <a:cubicBezTo>
                  <a:pt x="405696" y="1551093"/>
                  <a:pt x="2157" y="1613341"/>
                  <a:pt x="11" y="1782913"/>
                </a:cubicBezTo>
                <a:cubicBezTo>
                  <a:pt x="-2135" y="1952485"/>
                  <a:pt x="298372" y="2115617"/>
                  <a:pt x="450772" y="2375341"/>
                </a:cubicBezTo>
                <a:cubicBezTo>
                  <a:pt x="603172" y="2635065"/>
                  <a:pt x="746986" y="3218908"/>
                  <a:pt x="914411" y="3341257"/>
                </a:cubicBezTo>
                <a:cubicBezTo>
                  <a:pt x="1081836" y="3463606"/>
                  <a:pt x="1279313" y="3064361"/>
                  <a:pt x="1455324" y="3109437"/>
                </a:cubicBezTo>
                <a:cubicBezTo>
                  <a:pt x="1631335" y="3154513"/>
                  <a:pt x="1704316" y="3581662"/>
                  <a:pt x="1970479" y="3611713"/>
                </a:cubicBezTo>
                <a:cubicBezTo>
                  <a:pt x="2236642" y="3641764"/>
                  <a:pt x="2736772" y="3279009"/>
                  <a:pt x="3052304" y="3289741"/>
                </a:cubicBezTo>
                <a:cubicBezTo>
                  <a:pt x="3367836" y="3300473"/>
                  <a:pt x="3545994" y="3682546"/>
                  <a:pt x="3863673" y="3676107"/>
                </a:cubicBezTo>
                <a:cubicBezTo>
                  <a:pt x="4181352" y="3669668"/>
                  <a:pt x="4861786" y="3427115"/>
                  <a:pt x="4958377" y="3251104"/>
                </a:cubicBezTo>
                <a:cubicBezTo>
                  <a:pt x="5054969" y="3075093"/>
                  <a:pt x="4318726" y="2793905"/>
                  <a:pt x="4443222" y="2620040"/>
                </a:cubicBezTo>
                <a:cubicBezTo>
                  <a:pt x="4567718" y="2446175"/>
                  <a:pt x="5540073" y="2426857"/>
                  <a:pt x="5705352" y="2207916"/>
                </a:cubicBezTo>
                <a:cubicBezTo>
                  <a:pt x="5870631" y="1988975"/>
                  <a:pt x="5643105" y="1621928"/>
                  <a:pt x="5434896" y="1306395"/>
                </a:cubicBezTo>
                <a:cubicBezTo>
                  <a:pt x="5226687" y="990862"/>
                  <a:pt x="4653577" y="396287"/>
                  <a:pt x="4456101" y="314721"/>
                </a:cubicBezTo>
                <a:cubicBezTo>
                  <a:pt x="4258625" y="233155"/>
                  <a:pt x="4447515" y="857780"/>
                  <a:pt x="4250039" y="816997"/>
                </a:cubicBezTo>
                <a:cubicBezTo>
                  <a:pt x="4052563" y="776214"/>
                  <a:pt x="3545994" y="192372"/>
                  <a:pt x="3271245" y="70023"/>
                </a:cubicBezTo>
                <a:cubicBezTo>
                  <a:pt x="2996496" y="-52326"/>
                  <a:pt x="2794727" y="7775"/>
                  <a:pt x="2601544" y="82902"/>
                </a:cubicBezTo>
                <a:cubicBezTo>
                  <a:pt x="2408361" y="158029"/>
                  <a:pt x="2313915" y="514344"/>
                  <a:pt x="2112146" y="520783"/>
                </a:cubicBezTo>
                <a:cubicBezTo>
                  <a:pt x="1910377" y="527222"/>
                  <a:pt x="1560501" y="153735"/>
                  <a:pt x="1390929" y="121538"/>
                </a:cubicBezTo>
                <a:cubicBezTo>
                  <a:pt x="1221357" y="89341"/>
                  <a:pt x="1120473" y="258913"/>
                  <a:pt x="1094715" y="327600"/>
                </a:cubicBezTo>
                <a:cubicBezTo>
                  <a:pt x="1068957" y="396287"/>
                  <a:pt x="1386637" y="458535"/>
                  <a:pt x="1262141" y="507904"/>
                </a:cubicBezTo>
                <a:close/>
              </a:path>
            </a:pathLst>
          </a:custGeom>
          <a:solidFill>
            <a:srgbClr val="ECDEBD">
              <a:alpha val="2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https://img-fotki.yandex.ru/get/17848/86441892.9bb/0_11d4e1_a49c1a54_ori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22" y="98582"/>
            <a:ext cx="5326873" cy="675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86472" y="751947"/>
            <a:ext cx="573109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393F87"/>
                </a:solidFill>
              </a:rPr>
              <a:t>Книги просвещают душу, поднимают и укрепляют человека, пробуждают в нем лучшие стремления, острят его ум и смягчают сердце.</a:t>
            </a:r>
          </a:p>
          <a:p>
            <a:pPr algn="r"/>
            <a:r>
              <a:rPr lang="ru-RU" sz="4400" dirty="0">
                <a:solidFill>
                  <a:srgbClr val="393F87"/>
                </a:solidFill>
              </a:rPr>
              <a:t>У. Теккерей</a:t>
            </a:r>
          </a:p>
        </p:txBody>
      </p:sp>
    </p:spTree>
    <p:extLst>
      <p:ext uri="{BB962C8B-B14F-4D97-AF65-F5344CB8AC3E}">
        <p14:creationId xmlns:p14="http://schemas.microsoft.com/office/powerpoint/2010/main" val="1351994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.pinimg.com/736x/6d/f4/53/6df453e9ece1010bc97af8d29aea07c2--catherine-ohara-faerie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4"/>
              </a:clrFrom>
              <a:clrTo>
                <a:srgbClr val="FEFE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06" y="262389"/>
            <a:ext cx="6569794" cy="495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лилиния 7"/>
          <p:cNvSpPr/>
          <p:nvPr/>
        </p:nvSpPr>
        <p:spPr>
          <a:xfrm>
            <a:off x="343716" y="0"/>
            <a:ext cx="5762173" cy="5710279"/>
          </a:xfrm>
          <a:custGeom>
            <a:avLst/>
            <a:gdLst>
              <a:gd name="connsiteX0" fmla="*/ 1262141 w 5762173"/>
              <a:gd name="connsiteY0" fmla="*/ 507904 h 3676187"/>
              <a:gd name="connsiteX1" fmla="*/ 347741 w 5762173"/>
              <a:gd name="connsiteY1" fmla="*/ 623814 h 3676187"/>
              <a:gd name="connsiteX2" fmla="*/ 463651 w 5762173"/>
              <a:gd name="connsiteY2" fmla="*/ 1357910 h 3676187"/>
              <a:gd name="connsiteX3" fmla="*/ 11 w 5762173"/>
              <a:gd name="connsiteY3" fmla="*/ 1782913 h 3676187"/>
              <a:gd name="connsiteX4" fmla="*/ 450772 w 5762173"/>
              <a:gd name="connsiteY4" fmla="*/ 2375341 h 3676187"/>
              <a:gd name="connsiteX5" fmla="*/ 914411 w 5762173"/>
              <a:gd name="connsiteY5" fmla="*/ 3341257 h 3676187"/>
              <a:gd name="connsiteX6" fmla="*/ 1455324 w 5762173"/>
              <a:gd name="connsiteY6" fmla="*/ 3109437 h 3676187"/>
              <a:gd name="connsiteX7" fmla="*/ 1970479 w 5762173"/>
              <a:gd name="connsiteY7" fmla="*/ 3611713 h 3676187"/>
              <a:gd name="connsiteX8" fmla="*/ 3052304 w 5762173"/>
              <a:gd name="connsiteY8" fmla="*/ 3289741 h 3676187"/>
              <a:gd name="connsiteX9" fmla="*/ 3863673 w 5762173"/>
              <a:gd name="connsiteY9" fmla="*/ 3676107 h 3676187"/>
              <a:gd name="connsiteX10" fmla="*/ 4958377 w 5762173"/>
              <a:gd name="connsiteY10" fmla="*/ 3251104 h 3676187"/>
              <a:gd name="connsiteX11" fmla="*/ 4443222 w 5762173"/>
              <a:gd name="connsiteY11" fmla="*/ 2620040 h 3676187"/>
              <a:gd name="connsiteX12" fmla="*/ 5705352 w 5762173"/>
              <a:gd name="connsiteY12" fmla="*/ 2207916 h 3676187"/>
              <a:gd name="connsiteX13" fmla="*/ 5434896 w 5762173"/>
              <a:gd name="connsiteY13" fmla="*/ 1306395 h 3676187"/>
              <a:gd name="connsiteX14" fmla="*/ 4456101 w 5762173"/>
              <a:gd name="connsiteY14" fmla="*/ 314721 h 3676187"/>
              <a:gd name="connsiteX15" fmla="*/ 4250039 w 5762173"/>
              <a:gd name="connsiteY15" fmla="*/ 816997 h 3676187"/>
              <a:gd name="connsiteX16" fmla="*/ 3271245 w 5762173"/>
              <a:gd name="connsiteY16" fmla="*/ 70023 h 3676187"/>
              <a:gd name="connsiteX17" fmla="*/ 2601544 w 5762173"/>
              <a:gd name="connsiteY17" fmla="*/ 82902 h 3676187"/>
              <a:gd name="connsiteX18" fmla="*/ 2112146 w 5762173"/>
              <a:gd name="connsiteY18" fmla="*/ 520783 h 3676187"/>
              <a:gd name="connsiteX19" fmla="*/ 1390929 w 5762173"/>
              <a:gd name="connsiteY19" fmla="*/ 121538 h 3676187"/>
              <a:gd name="connsiteX20" fmla="*/ 1094715 w 5762173"/>
              <a:gd name="connsiteY20" fmla="*/ 327600 h 3676187"/>
              <a:gd name="connsiteX21" fmla="*/ 1262141 w 5762173"/>
              <a:gd name="connsiteY21" fmla="*/ 507904 h 367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62173" h="3676187">
                <a:moveTo>
                  <a:pt x="1262141" y="507904"/>
                </a:moveTo>
                <a:cubicBezTo>
                  <a:pt x="1137645" y="557273"/>
                  <a:pt x="480823" y="482146"/>
                  <a:pt x="347741" y="623814"/>
                </a:cubicBezTo>
                <a:cubicBezTo>
                  <a:pt x="214659" y="765482"/>
                  <a:pt x="521606" y="1164727"/>
                  <a:pt x="463651" y="1357910"/>
                </a:cubicBezTo>
                <a:cubicBezTo>
                  <a:pt x="405696" y="1551093"/>
                  <a:pt x="2157" y="1613341"/>
                  <a:pt x="11" y="1782913"/>
                </a:cubicBezTo>
                <a:cubicBezTo>
                  <a:pt x="-2135" y="1952485"/>
                  <a:pt x="298372" y="2115617"/>
                  <a:pt x="450772" y="2375341"/>
                </a:cubicBezTo>
                <a:cubicBezTo>
                  <a:pt x="603172" y="2635065"/>
                  <a:pt x="746986" y="3218908"/>
                  <a:pt x="914411" y="3341257"/>
                </a:cubicBezTo>
                <a:cubicBezTo>
                  <a:pt x="1081836" y="3463606"/>
                  <a:pt x="1279313" y="3064361"/>
                  <a:pt x="1455324" y="3109437"/>
                </a:cubicBezTo>
                <a:cubicBezTo>
                  <a:pt x="1631335" y="3154513"/>
                  <a:pt x="1704316" y="3581662"/>
                  <a:pt x="1970479" y="3611713"/>
                </a:cubicBezTo>
                <a:cubicBezTo>
                  <a:pt x="2236642" y="3641764"/>
                  <a:pt x="2736772" y="3279009"/>
                  <a:pt x="3052304" y="3289741"/>
                </a:cubicBezTo>
                <a:cubicBezTo>
                  <a:pt x="3367836" y="3300473"/>
                  <a:pt x="3545994" y="3682546"/>
                  <a:pt x="3863673" y="3676107"/>
                </a:cubicBezTo>
                <a:cubicBezTo>
                  <a:pt x="4181352" y="3669668"/>
                  <a:pt x="4861786" y="3427115"/>
                  <a:pt x="4958377" y="3251104"/>
                </a:cubicBezTo>
                <a:cubicBezTo>
                  <a:pt x="5054969" y="3075093"/>
                  <a:pt x="4318726" y="2793905"/>
                  <a:pt x="4443222" y="2620040"/>
                </a:cubicBezTo>
                <a:cubicBezTo>
                  <a:pt x="4567718" y="2446175"/>
                  <a:pt x="5540073" y="2426857"/>
                  <a:pt x="5705352" y="2207916"/>
                </a:cubicBezTo>
                <a:cubicBezTo>
                  <a:pt x="5870631" y="1988975"/>
                  <a:pt x="5643105" y="1621928"/>
                  <a:pt x="5434896" y="1306395"/>
                </a:cubicBezTo>
                <a:cubicBezTo>
                  <a:pt x="5226687" y="990862"/>
                  <a:pt x="4653577" y="396287"/>
                  <a:pt x="4456101" y="314721"/>
                </a:cubicBezTo>
                <a:cubicBezTo>
                  <a:pt x="4258625" y="233155"/>
                  <a:pt x="4447515" y="857780"/>
                  <a:pt x="4250039" y="816997"/>
                </a:cubicBezTo>
                <a:cubicBezTo>
                  <a:pt x="4052563" y="776214"/>
                  <a:pt x="3545994" y="192372"/>
                  <a:pt x="3271245" y="70023"/>
                </a:cubicBezTo>
                <a:cubicBezTo>
                  <a:pt x="2996496" y="-52326"/>
                  <a:pt x="2794727" y="7775"/>
                  <a:pt x="2601544" y="82902"/>
                </a:cubicBezTo>
                <a:cubicBezTo>
                  <a:pt x="2408361" y="158029"/>
                  <a:pt x="2313915" y="514344"/>
                  <a:pt x="2112146" y="520783"/>
                </a:cubicBezTo>
                <a:cubicBezTo>
                  <a:pt x="1910377" y="527222"/>
                  <a:pt x="1560501" y="153735"/>
                  <a:pt x="1390929" y="121538"/>
                </a:cubicBezTo>
                <a:cubicBezTo>
                  <a:pt x="1221357" y="89341"/>
                  <a:pt x="1120473" y="258913"/>
                  <a:pt x="1094715" y="327600"/>
                </a:cubicBezTo>
                <a:cubicBezTo>
                  <a:pt x="1068957" y="396287"/>
                  <a:pt x="1386637" y="458535"/>
                  <a:pt x="1262141" y="50790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3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4851" y="383863"/>
            <a:ext cx="601443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rgbClr val="393F87"/>
                </a:solidFill>
              </a:rPr>
              <a:t>«Сивка-Бурка, </a:t>
            </a:r>
          </a:p>
          <a:p>
            <a:pPr algn="ctr"/>
            <a:r>
              <a:rPr lang="ru-RU" sz="6000" dirty="0">
                <a:solidFill>
                  <a:srgbClr val="393F87"/>
                </a:solidFill>
              </a:rPr>
              <a:t>вещий каурка! </a:t>
            </a:r>
          </a:p>
          <a:p>
            <a:pPr algn="ctr"/>
            <a:r>
              <a:rPr lang="ru-RU" sz="6000" dirty="0">
                <a:solidFill>
                  <a:srgbClr val="393F87"/>
                </a:solidFill>
              </a:rPr>
              <a:t>Встань передо мной, как лист перед травой»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28793" y="5710279"/>
            <a:ext cx="8525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Иван-дурак в русской народной сказке «Сивка - Бурка»</a:t>
            </a:r>
          </a:p>
        </p:txBody>
      </p:sp>
    </p:spTree>
    <p:extLst>
      <p:ext uri="{BB962C8B-B14F-4D97-AF65-F5344CB8AC3E}">
        <p14:creationId xmlns:p14="http://schemas.microsoft.com/office/powerpoint/2010/main" val="180282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/>
        </p:nvSpPr>
        <p:spPr>
          <a:xfrm>
            <a:off x="343716" y="668894"/>
            <a:ext cx="5762173" cy="3676187"/>
          </a:xfrm>
          <a:custGeom>
            <a:avLst/>
            <a:gdLst>
              <a:gd name="connsiteX0" fmla="*/ 1262141 w 5762173"/>
              <a:gd name="connsiteY0" fmla="*/ 507904 h 3676187"/>
              <a:gd name="connsiteX1" fmla="*/ 347741 w 5762173"/>
              <a:gd name="connsiteY1" fmla="*/ 623814 h 3676187"/>
              <a:gd name="connsiteX2" fmla="*/ 463651 w 5762173"/>
              <a:gd name="connsiteY2" fmla="*/ 1357910 h 3676187"/>
              <a:gd name="connsiteX3" fmla="*/ 11 w 5762173"/>
              <a:gd name="connsiteY3" fmla="*/ 1782913 h 3676187"/>
              <a:gd name="connsiteX4" fmla="*/ 450772 w 5762173"/>
              <a:gd name="connsiteY4" fmla="*/ 2375341 h 3676187"/>
              <a:gd name="connsiteX5" fmla="*/ 914411 w 5762173"/>
              <a:gd name="connsiteY5" fmla="*/ 3341257 h 3676187"/>
              <a:gd name="connsiteX6" fmla="*/ 1455324 w 5762173"/>
              <a:gd name="connsiteY6" fmla="*/ 3109437 h 3676187"/>
              <a:gd name="connsiteX7" fmla="*/ 1970479 w 5762173"/>
              <a:gd name="connsiteY7" fmla="*/ 3611713 h 3676187"/>
              <a:gd name="connsiteX8" fmla="*/ 3052304 w 5762173"/>
              <a:gd name="connsiteY8" fmla="*/ 3289741 h 3676187"/>
              <a:gd name="connsiteX9" fmla="*/ 3863673 w 5762173"/>
              <a:gd name="connsiteY9" fmla="*/ 3676107 h 3676187"/>
              <a:gd name="connsiteX10" fmla="*/ 4958377 w 5762173"/>
              <a:gd name="connsiteY10" fmla="*/ 3251104 h 3676187"/>
              <a:gd name="connsiteX11" fmla="*/ 4443222 w 5762173"/>
              <a:gd name="connsiteY11" fmla="*/ 2620040 h 3676187"/>
              <a:gd name="connsiteX12" fmla="*/ 5705352 w 5762173"/>
              <a:gd name="connsiteY12" fmla="*/ 2207916 h 3676187"/>
              <a:gd name="connsiteX13" fmla="*/ 5434896 w 5762173"/>
              <a:gd name="connsiteY13" fmla="*/ 1306395 h 3676187"/>
              <a:gd name="connsiteX14" fmla="*/ 4456101 w 5762173"/>
              <a:gd name="connsiteY14" fmla="*/ 314721 h 3676187"/>
              <a:gd name="connsiteX15" fmla="*/ 4250039 w 5762173"/>
              <a:gd name="connsiteY15" fmla="*/ 816997 h 3676187"/>
              <a:gd name="connsiteX16" fmla="*/ 3271245 w 5762173"/>
              <a:gd name="connsiteY16" fmla="*/ 70023 h 3676187"/>
              <a:gd name="connsiteX17" fmla="*/ 2601544 w 5762173"/>
              <a:gd name="connsiteY17" fmla="*/ 82902 h 3676187"/>
              <a:gd name="connsiteX18" fmla="*/ 2112146 w 5762173"/>
              <a:gd name="connsiteY18" fmla="*/ 520783 h 3676187"/>
              <a:gd name="connsiteX19" fmla="*/ 1390929 w 5762173"/>
              <a:gd name="connsiteY19" fmla="*/ 121538 h 3676187"/>
              <a:gd name="connsiteX20" fmla="*/ 1094715 w 5762173"/>
              <a:gd name="connsiteY20" fmla="*/ 327600 h 3676187"/>
              <a:gd name="connsiteX21" fmla="*/ 1262141 w 5762173"/>
              <a:gd name="connsiteY21" fmla="*/ 507904 h 367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62173" h="3676187">
                <a:moveTo>
                  <a:pt x="1262141" y="507904"/>
                </a:moveTo>
                <a:cubicBezTo>
                  <a:pt x="1137645" y="557273"/>
                  <a:pt x="480823" y="482146"/>
                  <a:pt x="347741" y="623814"/>
                </a:cubicBezTo>
                <a:cubicBezTo>
                  <a:pt x="214659" y="765482"/>
                  <a:pt x="521606" y="1164727"/>
                  <a:pt x="463651" y="1357910"/>
                </a:cubicBezTo>
                <a:cubicBezTo>
                  <a:pt x="405696" y="1551093"/>
                  <a:pt x="2157" y="1613341"/>
                  <a:pt x="11" y="1782913"/>
                </a:cubicBezTo>
                <a:cubicBezTo>
                  <a:pt x="-2135" y="1952485"/>
                  <a:pt x="298372" y="2115617"/>
                  <a:pt x="450772" y="2375341"/>
                </a:cubicBezTo>
                <a:cubicBezTo>
                  <a:pt x="603172" y="2635065"/>
                  <a:pt x="746986" y="3218908"/>
                  <a:pt x="914411" y="3341257"/>
                </a:cubicBezTo>
                <a:cubicBezTo>
                  <a:pt x="1081836" y="3463606"/>
                  <a:pt x="1279313" y="3064361"/>
                  <a:pt x="1455324" y="3109437"/>
                </a:cubicBezTo>
                <a:cubicBezTo>
                  <a:pt x="1631335" y="3154513"/>
                  <a:pt x="1704316" y="3581662"/>
                  <a:pt x="1970479" y="3611713"/>
                </a:cubicBezTo>
                <a:cubicBezTo>
                  <a:pt x="2236642" y="3641764"/>
                  <a:pt x="2736772" y="3279009"/>
                  <a:pt x="3052304" y="3289741"/>
                </a:cubicBezTo>
                <a:cubicBezTo>
                  <a:pt x="3367836" y="3300473"/>
                  <a:pt x="3545994" y="3682546"/>
                  <a:pt x="3863673" y="3676107"/>
                </a:cubicBezTo>
                <a:cubicBezTo>
                  <a:pt x="4181352" y="3669668"/>
                  <a:pt x="4861786" y="3427115"/>
                  <a:pt x="4958377" y="3251104"/>
                </a:cubicBezTo>
                <a:cubicBezTo>
                  <a:pt x="5054969" y="3075093"/>
                  <a:pt x="4318726" y="2793905"/>
                  <a:pt x="4443222" y="2620040"/>
                </a:cubicBezTo>
                <a:cubicBezTo>
                  <a:pt x="4567718" y="2446175"/>
                  <a:pt x="5540073" y="2426857"/>
                  <a:pt x="5705352" y="2207916"/>
                </a:cubicBezTo>
                <a:cubicBezTo>
                  <a:pt x="5870631" y="1988975"/>
                  <a:pt x="5643105" y="1621928"/>
                  <a:pt x="5434896" y="1306395"/>
                </a:cubicBezTo>
                <a:cubicBezTo>
                  <a:pt x="5226687" y="990862"/>
                  <a:pt x="4653577" y="396287"/>
                  <a:pt x="4456101" y="314721"/>
                </a:cubicBezTo>
                <a:cubicBezTo>
                  <a:pt x="4258625" y="233155"/>
                  <a:pt x="4447515" y="857780"/>
                  <a:pt x="4250039" y="816997"/>
                </a:cubicBezTo>
                <a:cubicBezTo>
                  <a:pt x="4052563" y="776214"/>
                  <a:pt x="3545994" y="192372"/>
                  <a:pt x="3271245" y="70023"/>
                </a:cubicBezTo>
                <a:cubicBezTo>
                  <a:pt x="2996496" y="-52326"/>
                  <a:pt x="2794727" y="7775"/>
                  <a:pt x="2601544" y="82902"/>
                </a:cubicBezTo>
                <a:cubicBezTo>
                  <a:pt x="2408361" y="158029"/>
                  <a:pt x="2313915" y="514344"/>
                  <a:pt x="2112146" y="520783"/>
                </a:cubicBezTo>
                <a:cubicBezTo>
                  <a:pt x="1910377" y="527222"/>
                  <a:pt x="1560501" y="153735"/>
                  <a:pt x="1390929" y="121538"/>
                </a:cubicBezTo>
                <a:cubicBezTo>
                  <a:pt x="1221357" y="89341"/>
                  <a:pt x="1120473" y="258913"/>
                  <a:pt x="1094715" y="327600"/>
                </a:cubicBezTo>
                <a:cubicBezTo>
                  <a:pt x="1068957" y="396287"/>
                  <a:pt x="1386637" y="458535"/>
                  <a:pt x="1262141" y="50790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3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i.pinimg.com/736x/6d/f4/53/6df453e9ece1010bc97af8d29aea07c2--catherine-ohara-faerie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4"/>
              </a:clrFrom>
              <a:clrTo>
                <a:srgbClr val="FEFE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06" y="359823"/>
            <a:ext cx="6569794" cy="495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905" y="1029949"/>
            <a:ext cx="60144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rgbClr val="393F87"/>
                </a:solidFill>
              </a:rPr>
              <a:t>«Сим – сим, откройся!»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12882" y="5710279"/>
            <a:ext cx="9039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Али-баба в восточной сказке «Али-баба и 40 разбойников»</a:t>
            </a:r>
          </a:p>
        </p:txBody>
      </p:sp>
    </p:spTree>
    <p:extLst>
      <p:ext uri="{BB962C8B-B14F-4D97-AF65-F5344CB8AC3E}">
        <p14:creationId xmlns:p14="http://schemas.microsoft.com/office/powerpoint/2010/main" val="412663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/>
        </p:nvSpPr>
        <p:spPr>
          <a:xfrm>
            <a:off x="343716" y="0"/>
            <a:ext cx="5762173" cy="4345081"/>
          </a:xfrm>
          <a:custGeom>
            <a:avLst/>
            <a:gdLst>
              <a:gd name="connsiteX0" fmla="*/ 1262141 w 5762173"/>
              <a:gd name="connsiteY0" fmla="*/ 507904 h 3676187"/>
              <a:gd name="connsiteX1" fmla="*/ 347741 w 5762173"/>
              <a:gd name="connsiteY1" fmla="*/ 623814 h 3676187"/>
              <a:gd name="connsiteX2" fmla="*/ 463651 w 5762173"/>
              <a:gd name="connsiteY2" fmla="*/ 1357910 h 3676187"/>
              <a:gd name="connsiteX3" fmla="*/ 11 w 5762173"/>
              <a:gd name="connsiteY3" fmla="*/ 1782913 h 3676187"/>
              <a:gd name="connsiteX4" fmla="*/ 450772 w 5762173"/>
              <a:gd name="connsiteY4" fmla="*/ 2375341 h 3676187"/>
              <a:gd name="connsiteX5" fmla="*/ 914411 w 5762173"/>
              <a:gd name="connsiteY5" fmla="*/ 3341257 h 3676187"/>
              <a:gd name="connsiteX6" fmla="*/ 1455324 w 5762173"/>
              <a:gd name="connsiteY6" fmla="*/ 3109437 h 3676187"/>
              <a:gd name="connsiteX7" fmla="*/ 1970479 w 5762173"/>
              <a:gd name="connsiteY7" fmla="*/ 3611713 h 3676187"/>
              <a:gd name="connsiteX8" fmla="*/ 3052304 w 5762173"/>
              <a:gd name="connsiteY8" fmla="*/ 3289741 h 3676187"/>
              <a:gd name="connsiteX9" fmla="*/ 3863673 w 5762173"/>
              <a:gd name="connsiteY9" fmla="*/ 3676107 h 3676187"/>
              <a:gd name="connsiteX10" fmla="*/ 4958377 w 5762173"/>
              <a:gd name="connsiteY10" fmla="*/ 3251104 h 3676187"/>
              <a:gd name="connsiteX11" fmla="*/ 4443222 w 5762173"/>
              <a:gd name="connsiteY11" fmla="*/ 2620040 h 3676187"/>
              <a:gd name="connsiteX12" fmla="*/ 5705352 w 5762173"/>
              <a:gd name="connsiteY12" fmla="*/ 2207916 h 3676187"/>
              <a:gd name="connsiteX13" fmla="*/ 5434896 w 5762173"/>
              <a:gd name="connsiteY13" fmla="*/ 1306395 h 3676187"/>
              <a:gd name="connsiteX14" fmla="*/ 4456101 w 5762173"/>
              <a:gd name="connsiteY14" fmla="*/ 314721 h 3676187"/>
              <a:gd name="connsiteX15" fmla="*/ 4250039 w 5762173"/>
              <a:gd name="connsiteY15" fmla="*/ 816997 h 3676187"/>
              <a:gd name="connsiteX16" fmla="*/ 3271245 w 5762173"/>
              <a:gd name="connsiteY16" fmla="*/ 70023 h 3676187"/>
              <a:gd name="connsiteX17" fmla="*/ 2601544 w 5762173"/>
              <a:gd name="connsiteY17" fmla="*/ 82902 h 3676187"/>
              <a:gd name="connsiteX18" fmla="*/ 2112146 w 5762173"/>
              <a:gd name="connsiteY18" fmla="*/ 520783 h 3676187"/>
              <a:gd name="connsiteX19" fmla="*/ 1390929 w 5762173"/>
              <a:gd name="connsiteY19" fmla="*/ 121538 h 3676187"/>
              <a:gd name="connsiteX20" fmla="*/ 1094715 w 5762173"/>
              <a:gd name="connsiteY20" fmla="*/ 327600 h 3676187"/>
              <a:gd name="connsiteX21" fmla="*/ 1262141 w 5762173"/>
              <a:gd name="connsiteY21" fmla="*/ 507904 h 367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62173" h="3676187">
                <a:moveTo>
                  <a:pt x="1262141" y="507904"/>
                </a:moveTo>
                <a:cubicBezTo>
                  <a:pt x="1137645" y="557273"/>
                  <a:pt x="480823" y="482146"/>
                  <a:pt x="347741" y="623814"/>
                </a:cubicBezTo>
                <a:cubicBezTo>
                  <a:pt x="214659" y="765482"/>
                  <a:pt x="521606" y="1164727"/>
                  <a:pt x="463651" y="1357910"/>
                </a:cubicBezTo>
                <a:cubicBezTo>
                  <a:pt x="405696" y="1551093"/>
                  <a:pt x="2157" y="1613341"/>
                  <a:pt x="11" y="1782913"/>
                </a:cubicBezTo>
                <a:cubicBezTo>
                  <a:pt x="-2135" y="1952485"/>
                  <a:pt x="298372" y="2115617"/>
                  <a:pt x="450772" y="2375341"/>
                </a:cubicBezTo>
                <a:cubicBezTo>
                  <a:pt x="603172" y="2635065"/>
                  <a:pt x="746986" y="3218908"/>
                  <a:pt x="914411" y="3341257"/>
                </a:cubicBezTo>
                <a:cubicBezTo>
                  <a:pt x="1081836" y="3463606"/>
                  <a:pt x="1279313" y="3064361"/>
                  <a:pt x="1455324" y="3109437"/>
                </a:cubicBezTo>
                <a:cubicBezTo>
                  <a:pt x="1631335" y="3154513"/>
                  <a:pt x="1704316" y="3581662"/>
                  <a:pt x="1970479" y="3611713"/>
                </a:cubicBezTo>
                <a:cubicBezTo>
                  <a:pt x="2236642" y="3641764"/>
                  <a:pt x="2736772" y="3279009"/>
                  <a:pt x="3052304" y="3289741"/>
                </a:cubicBezTo>
                <a:cubicBezTo>
                  <a:pt x="3367836" y="3300473"/>
                  <a:pt x="3545994" y="3682546"/>
                  <a:pt x="3863673" y="3676107"/>
                </a:cubicBezTo>
                <a:cubicBezTo>
                  <a:pt x="4181352" y="3669668"/>
                  <a:pt x="4861786" y="3427115"/>
                  <a:pt x="4958377" y="3251104"/>
                </a:cubicBezTo>
                <a:cubicBezTo>
                  <a:pt x="5054969" y="3075093"/>
                  <a:pt x="4318726" y="2793905"/>
                  <a:pt x="4443222" y="2620040"/>
                </a:cubicBezTo>
                <a:cubicBezTo>
                  <a:pt x="4567718" y="2446175"/>
                  <a:pt x="5540073" y="2426857"/>
                  <a:pt x="5705352" y="2207916"/>
                </a:cubicBezTo>
                <a:cubicBezTo>
                  <a:pt x="5870631" y="1988975"/>
                  <a:pt x="5643105" y="1621928"/>
                  <a:pt x="5434896" y="1306395"/>
                </a:cubicBezTo>
                <a:cubicBezTo>
                  <a:pt x="5226687" y="990862"/>
                  <a:pt x="4653577" y="396287"/>
                  <a:pt x="4456101" y="314721"/>
                </a:cubicBezTo>
                <a:cubicBezTo>
                  <a:pt x="4258625" y="233155"/>
                  <a:pt x="4447515" y="857780"/>
                  <a:pt x="4250039" y="816997"/>
                </a:cubicBezTo>
                <a:cubicBezTo>
                  <a:pt x="4052563" y="776214"/>
                  <a:pt x="3545994" y="192372"/>
                  <a:pt x="3271245" y="70023"/>
                </a:cubicBezTo>
                <a:cubicBezTo>
                  <a:pt x="2996496" y="-52326"/>
                  <a:pt x="2794727" y="7775"/>
                  <a:pt x="2601544" y="82902"/>
                </a:cubicBezTo>
                <a:cubicBezTo>
                  <a:pt x="2408361" y="158029"/>
                  <a:pt x="2313915" y="514344"/>
                  <a:pt x="2112146" y="520783"/>
                </a:cubicBezTo>
                <a:cubicBezTo>
                  <a:pt x="1910377" y="527222"/>
                  <a:pt x="1560501" y="153735"/>
                  <a:pt x="1390929" y="121538"/>
                </a:cubicBezTo>
                <a:cubicBezTo>
                  <a:pt x="1221357" y="89341"/>
                  <a:pt x="1120473" y="258913"/>
                  <a:pt x="1094715" y="327600"/>
                </a:cubicBezTo>
                <a:cubicBezTo>
                  <a:pt x="1068957" y="396287"/>
                  <a:pt x="1386637" y="458535"/>
                  <a:pt x="1262141" y="50790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3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i.pinimg.com/736x/6d/f4/53/6df453e9ece1010bc97af8d29aea07c2--catherine-ohara-faerie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4"/>
              </a:clrFrom>
              <a:clrTo>
                <a:srgbClr val="FEFE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781" y="501390"/>
            <a:ext cx="6569794" cy="495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8276" y="244338"/>
            <a:ext cx="60144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393F87"/>
                </a:solidFill>
              </a:rPr>
              <a:t>Лети, лети, лепесток,</a:t>
            </a:r>
          </a:p>
          <a:p>
            <a:pPr algn="ctr"/>
            <a:r>
              <a:rPr lang="ru-RU" sz="4800" dirty="0">
                <a:solidFill>
                  <a:srgbClr val="393F87"/>
                </a:solidFill>
              </a:rPr>
              <a:t>Через запад на восток,</a:t>
            </a:r>
          </a:p>
          <a:p>
            <a:pPr algn="ctr"/>
            <a:r>
              <a:rPr lang="ru-RU" sz="4800" dirty="0">
                <a:solidFill>
                  <a:srgbClr val="393F87"/>
                </a:solidFill>
              </a:rPr>
              <a:t>Через север, через юг,</a:t>
            </a:r>
          </a:p>
          <a:p>
            <a:pPr algn="ctr"/>
            <a:r>
              <a:rPr lang="ru-RU" sz="4800" dirty="0">
                <a:solidFill>
                  <a:srgbClr val="393F87"/>
                </a:solidFill>
              </a:rPr>
              <a:t>Возвращайся, сделав круг.</a:t>
            </a:r>
          </a:p>
          <a:p>
            <a:pPr algn="ctr"/>
            <a:r>
              <a:rPr lang="ru-RU" sz="4800" dirty="0">
                <a:solidFill>
                  <a:srgbClr val="393F87"/>
                </a:solidFill>
              </a:rPr>
              <a:t>Лишь коснешься ты земли -</a:t>
            </a:r>
          </a:p>
          <a:p>
            <a:pPr algn="ctr"/>
            <a:r>
              <a:rPr lang="ru-RU" sz="4800" dirty="0">
                <a:solidFill>
                  <a:srgbClr val="393F87"/>
                </a:solidFill>
              </a:rPr>
              <a:t>Быть по-моему вели.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12882" y="5710279"/>
            <a:ext cx="75264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Женя в сказке «Цветик-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</a:rPr>
              <a:t>семицветик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» В. Катаева</a:t>
            </a:r>
          </a:p>
        </p:txBody>
      </p:sp>
    </p:spTree>
    <p:extLst>
      <p:ext uri="{BB962C8B-B14F-4D97-AF65-F5344CB8AC3E}">
        <p14:creationId xmlns:p14="http://schemas.microsoft.com/office/powerpoint/2010/main" val="274412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/>
        </p:nvSpPr>
        <p:spPr>
          <a:xfrm>
            <a:off x="343716" y="668895"/>
            <a:ext cx="5762173" cy="2074306"/>
          </a:xfrm>
          <a:custGeom>
            <a:avLst/>
            <a:gdLst>
              <a:gd name="connsiteX0" fmla="*/ 1262141 w 5762173"/>
              <a:gd name="connsiteY0" fmla="*/ 507904 h 3676187"/>
              <a:gd name="connsiteX1" fmla="*/ 347741 w 5762173"/>
              <a:gd name="connsiteY1" fmla="*/ 623814 h 3676187"/>
              <a:gd name="connsiteX2" fmla="*/ 463651 w 5762173"/>
              <a:gd name="connsiteY2" fmla="*/ 1357910 h 3676187"/>
              <a:gd name="connsiteX3" fmla="*/ 11 w 5762173"/>
              <a:gd name="connsiteY3" fmla="*/ 1782913 h 3676187"/>
              <a:gd name="connsiteX4" fmla="*/ 450772 w 5762173"/>
              <a:gd name="connsiteY4" fmla="*/ 2375341 h 3676187"/>
              <a:gd name="connsiteX5" fmla="*/ 914411 w 5762173"/>
              <a:gd name="connsiteY5" fmla="*/ 3341257 h 3676187"/>
              <a:gd name="connsiteX6" fmla="*/ 1455324 w 5762173"/>
              <a:gd name="connsiteY6" fmla="*/ 3109437 h 3676187"/>
              <a:gd name="connsiteX7" fmla="*/ 1970479 w 5762173"/>
              <a:gd name="connsiteY7" fmla="*/ 3611713 h 3676187"/>
              <a:gd name="connsiteX8" fmla="*/ 3052304 w 5762173"/>
              <a:gd name="connsiteY8" fmla="*/ 3289741 h 3676187"/>
              <a:gd name="connsiteX9" fmla="*/ 3863673 w 5762173"/>
              <a:gd name="connsiteY9" fmla="*/ 3676107 h 3676187"/>
              <a:gd name="connsiteX10" fmla="*/ 4958377 w 5762173"/>
              <a:gd name="connsiteY10" fmla="*/ 3251104 h 3676187"/>
              <a:gd name="connsiteX11" fmla="*/ 4443222 w 5762173"/>
              <a:gd name="connsiteY11" fmla="*/ 2620040 h 3676187"/>
              <a:gd name="connsiteX12" fmla="*/ 5705352 w 5762173"/>
              <a:gd name="connsiteY12" fmla="*/ 2207916 h 3676187"/>
              <a:gd name="connsiteX13" fmla="*/ 5434896 w 5762173"/>
              <a:gd name="connsiteY13" fmla="*/ 1306395 h 3676187"/>
              <a:gd name="connsiteX14" fmla="*/ 4456101 w 5762173"/>
              <a:gd name="connsiteY14" fmla="*/ 314721 h 3676187"/>
              <a:gd name="connsiteX15" fmla="*/ 4250039 w 5762173"/>
              <a:gd name="connsiteY15" fmla="*/ 816997 h 3676187"/>
              <a:gd name="connsiteX16" fmla="*/ 3271245 w 5762173"/>
              <a:gd name="connsiteY16" fmla="*/ 70023 h 3676187"/>
              <a:gd name="connsiteX17" fmla="*/ 2601544 w 5762173"/>
              <a:gd name="connsiteY17" fmla="*/ 82902 h 3676187"/>
              <a:gd name="connsiteX18" fmla="*/ 2112146 w 5762173"/>
              <a:gd name="connsiteY18" fmla="*/ 520783 h 3676187"/>
              <a:gd name="connsiteX19" fmla="*/ 1390929 w 5762173"/>
              <a:gd name="connsiteY19" fmla="*/ 121538 h 3676187"/>
              <a:gd name="connsiteX20" fmla="*/ 1094715 w 5762173"/>
              <a:gd name="connsiteY20" fmla="*/ 327600 h 3676187"/>
              <a:gd name="connsiteX21" fmla="*/ 1262141 w 5762173"/>
              <a:gd name="connsiteY21" fmla="*/ 507904 h 367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62173" h="3676187">
                <a:moveTo>
                  <a:pt x="1262141" y="507904"/>
                </a:moveTo>
                <a:cubicBezTo>
                  <a:pt x="1137645" y="557273"/>
                  <a:pt x="480823" y="482146"/>
                  <a:pt x="347741" y="623814"/>
                </a:cubicBezTo>
                <a:cubicBezTo>
                  <a:pt x="214659" y="765482"/>
                  <a:pt x="521606" y="1164727"/>
                  <a:pt x="463651" y="1357910"/>
                </a:cubicBezTo>
                <a:cubicBezTo>
                  <a:pt x="405696" y="1551093"/>
                  <a:pt x="2157" y="1613341"/>
                  <a:pt x="11" y="1782913"/>
                </a:cubicBezTo>
                <a:cubicBezTo>
                  <a:pt x="-2135" y="1952485"/>
                  <a:pt x="298372" y="2115617"/>
                  <a:pt x="450772" y="2375341"/>
                </a:cubicBezTo>
                <a:cubicBezTo>
                  <a:pt x="603172" y="2635065"/>
                  <a:pt x="746986" y="3218908"/>
                  <a:pt x="914411" y="3341257"/>
                </a:cubicBezTo>
                <a:cubicBezTo>
                  <a:pt x="1081836" y="3463606"/>
                  <a:pt x="1279313" y="3064361"/>
                  <a:pt x="1455324" y="3109437"/>
                </a:cubicBezTo>
                <a:cubicBezTo>
                  <a:pt x="1631335" y="3154513"/>
                  <a:pt x="1704316" y="3581662"/>
                  <a:pt x="1970479" y="3611713"/>
                </a:cubicBezTo>
                <a:cubicBezTo>
                  <a:pt x="2236642" y="3641764"/>
                  <a:pt x="2736772" y="3279009"/>
                  <a:pt x="3052304" y="3289741"/>
                </a:cubicBezTo>
                <a:cubicBezTo>
                  <a:pt x="3367836" y="3300473"/>
                  <a:pt x="3545994" y="3682546"/>
                  <a:pt x="3863673" y="3676107"/>
                </a:cubicBezTo>
                <a:cubicBezTo>
                  <a:pt x="4181352" y="3669668"/>
                  <a:pt x="4861786" y="3427115"/>
                  <a:pt x="4958377" y="3251104"/>
                </a:cubicBezTo>
                <a:cubicBezTo>
                  <a:pt x="5054969" y="3075093"/>
                  <a:pt x="4318726" y="2793905"/>
                  <a:pt x="4443222" y="2620040"/>
                </a:cubicBezTo>
                <a:cubicBezTo>
                  <a:pt x="4567718" y="2446175"/>
                  <a:pt x="5540073" y="2426857"/>
                  <a:pt x="5705352" y="2207916"/>
                </a:cubicBezTo>
                <a:cubicBezTo>
                  <a:pt x="5870631" y="1988975"/>
                  <a:pt x="5643105" y="1621928"/>
                  <a:pt x="5434896" y="1306395"/>
                </a:cubicBezTo>
                <a:cubicBezTo>
                  <a:pt x="5226687" y="990862"/>
                  <a:pt x="4653577" y="396287"/>
                  <a:pt x="4456101" y="314721"/>
                </a:cubicBezTo>
                <a:cubicBezTo>
                  <a:pt x="4258625" y="233155"/>
                  <a:pt x="4447515" y="857780"/>
                  <a:pt x="4250039" y="816997"/>
                </a:cubicBezTo>
                <a:cubicBezTo>
                  <a:pt x="4052563" y="776214"/>
                  <a:pt x="3545994" y="192372"/>
                  <a:pt x="3271245" y="70023"/>
                </a:cubicBezTo>
                <a:cubicBezTo>
                  <a:pt x="2996496" y="-52326"/>
                  <a:pt x="2794727" y="7775"/>
                  <a:pt x="2601544" y="82902"/>
                </a:cubicBezTo>
                <a:cubicBezTo>
                  <a:pt x="2408361" y="158029"/>
                  <a:pt x="2313915" y="514344"/>
                  <a:pt x="2112146" y="520783"/>
                </a:cubicBezTo>
                <a:cubicBezTo>
                  <a:pt x="1910377" y="527222"/>
                  <a:pt x="1560501" y="153735"/>
                  <a:pt x="1390929" y="121538"/>
                </a:cubicBezTo>
                <a:cubicBezTo>
                  <a:pt x="1221357" y="89341"/>
                  <a:pt x="1120473" y="258913"/>
                  <a:pt x="1094715" y="327600"/>
                </a:cubicBezTo>
                <a:cubicBezTo>
                  <a:pt x="1068957" y="396287"/>
                  <a:pt x="1386637" y="458535"/>
                  <a:pt x="1262141" y="50790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3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i.pinimg.com/736x/6d/f4/53/6df453e9ece1010bc97af8d29aea07c2--catherine-ohara-faerie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4"/>
              </a:clrFrom>
              <a:clrTo>
                <a:srgbClr val="FEFE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088" y="267237"/>
            <a:ext cx="6569794" cy="495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909" y="1300406"/>
            <a:ext cx="6014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393F87"/>
                </a:solidFill>
              </a:rPr>
              <a:t>«</a:t>
            </a:r>
            <a:r>
              <a:rPr lang="ru-RU" sz="4800" dirty="0" err="1">
                <a:solidFill>
                  <a:srgbClr val="393F87"/>
                </a:solidFill>
              </a:rPr>
              <a:t>Крекс</a:t>
            </a:r>
            <a:r>
              <a:rPr lang="ru-RU" sz="4800" dirty="0">
                <a:solidFill>
                  <a:srgbClr val="393F87"/>
                </a:solidFill>
              </a:rPr>
              <a:t>, </a:t>
            </a:r>
            <a:r>
              <a:rPr lang="ru-RU" sz="4800" dirty="0" err="1">
                <a:solidFill>
                  <a:srgbClr val="393F87"/>
                </a:solidFill>
              </a:rPr>
              <a:t>фекс</a:t>
            </a:r>
            <a:r>
              <a:rPr lang="ru-RU" sz="4800" dirty="0">
                <a:solidFill>
                  <a:srgbClr val="393F87"/>
                </a:solidFill>
              </a:rPr>
              <a:t>, </a:t>
            </a:r>
            <a:r>
              <a:rPr lang="ru-RU" sz="4800" dirty="0" err="1">
                <a:solidFill>
                  <a:srgbClr val="393F87"/>
                </a:solidFill>
              </a:rPr>
              <a:t>пекс</a:t>
            </a:r>
            <a:r>
              <a:rPr lang="ru-RU" sz="4800" dirty="0">
                <a:solidFill>
                  <a:srgbClr val="393F87"/>
                </a:solidFill>
              </a:rPr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60506" y="5338188"/>
            <a:ext cx="90136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Лиса Алиса, Кот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</a:rPr>
              <a:t>Базиллио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, Буратино в сказке А.Н. Толстого «Золотой ключик или Приключения Буратино»</a:t>
            </a:r>
          </a:p>
        </p:txBody>
      </p:sp>
    </p:spTree>
    <p:extLst>
      <p:ext uri="{BB962C8B-B14F-4D97-AF65-F5344CB8AC3E}">
        <p14:creationId xmlns:p14="http://schemas.microsoft.com/office/powerpoint/2010/main" val="55576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/>
        </p:nvSpPr>
        <p:spPr>
          <a:xfrm>
            <a:off x="500647" y="342241"/>
            <a:ext cx="5762173" cy="3676187"/>
          </a:xfrm>
          <a:custGeom>
            <a:avLst/>
            <a:gdLst>
              <a:gd name="connsiteX0" fmla="*/ 1262141 w 5762173"/>
              <a:gd name="connsiteY0" fmla="*/ 507904 h 3676187"/>
              <a:gd name="connsiteX1" fmla="*/ 347741 w 5762173"/>
              <a:gd name="connsiteY1" fmla="*/ 623814 h 3676187"/>
              <a:gd name="connsiteX2" fmla="*/ 463651 w 5762173"/>
              <a:gd name="connsiteY2" fmla="*/ 1357910 h 3676187"/>
              <a:gd name="connsiteX3" fmla="*/ 11 w 5762173"/>
              <a:gd name="connsiteY3" fmla="*/ 1782913 h 3676187"/>
              <a:gd name="connsiteX4" fmla="*/ 450772 w 5762173"/>
              <a:gd name="connsiteY4" fmla="*/ 2375341 h 3676187"/>
              <a:gd name="connsiteX5" fmla="*/ 914411 w 5762173"/>
              <a:gd name="connsiteY5" fmla="*/ 3341257 h 3676187"/>
              <a:gd name="connsiteX6" fmla="*/ 1455324 w 5762173"/>
              <a:gd name="connsiteY6" fmla="*/ 3109437 h 3676187"/>
              <a:gd name="connsiteX7" fmla="*/ 1970479 w 5762173"/>
              <a:gd name="connsiteY7" fmla="*/ 3611713 h 3676187"/>
              <a:gd name="connsiteX8" fmla="*/ 3052304 w 5762173"/>
              <a:gd name="connsiteY8" fmla="*/ 3289741 h 3676187"/>
              <a:gd name="connsiteX9" fmla="*/ 3863673 w 5762173"/>
              <a:gd name="connsiteY9" fmla="*/ 3676107 h 3676187"/>
              <a:gd name="connsiteX10" fmla="*/ 4958377 w 5762173"/>
              <a:gd name="connsiteY10" fmla="*/ 3251104 h 3676187"/>
              <a:gd name="connsiteX11" fmla="*/ 4443222 w 5762173"/>
              <a:gd name="connsiteY11" fmla="*/ 2620040 h 3676187"/>
              <a:gd name="connsiteX12" fmla="*/ 5705352 w 5762173"/>
              <a:gd name="connsiteY12" fmla="*/ 2207916 h 3676187"/>
              <a:gd name="connsiteX13" fmla="*/ 5434896 w 5762173"/>
              <a:gd name="connsiteY13" fmla="*/ 1306395 h 3676187"/>
              <a:gd name="connsiteX14" fmla="*/ 4456101 w 5762173"/>
              <a:gd name="connsiteY14" fmla="*/ 314721 h 3676187"/>
              <a:gd name="connsiteX15" fmla="*/ 4250039 w 5762173"/>
              <a:gd name="connsiteY15" fmla="*/ 816997 h 3676187"/>
              <a:gd name="connsiteX16" fmla="*/ 3271245 w 5762173"/>
              <a:gd name="connsiteY16" fmla="*/ 70023 h 3676187"/>
              <a:gd name="connsiteX17" fmla="*/ 2601544 w 5762173"/>
              <a:gd name="connsiteY17" fmla="*/ 82902 h 3676187"/>
              <a:gd name="connsiteX18" fmla="*/ 2112146 w 5762173"/>
              <a:gd name="connsiteY18" fmla="*/ 520783 h 3676187"/>
              <a:gd name="connsiteX19" fmla="*/ 1390929 w 5762173"/>
              <a:gd name="connsiteY19" fmla="*/ 121538 h 3676187"/>
              <a:gd name="connsiteX20" fmla="*/ 1094715 w 5762173"/>
              <a:gd name="connsiteY20" fmla="*/ 327600 h 3676187"/>
              <a:gd name="connsiteX21" fmla="*/ 1262141 w 5762173"/>
              <a:gd name="connsiteY21" fmla="*/ 507904 h 367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62173" h="3676187">
                <a:moveTo>
                  <a:pt x="1262141" y="507904"/>
                </a:moveTo>
                <a:cubicBezTo>
                  <a:pt x="1137645" y="557273"/>
                  <a:pt x="480823" y="482146"/>
                  <a:pt x="347741" y="623814"/>
                </a:cubicBezTo>
                <a:cubicBezTo>
                  <a:pt x="214659" y="765482"/>
                  <a:pt x="521606" y="1164727"/>
                  <a:pt x="463651" y="1357910"/>
                </a:cubicBezTo>
                <a:cubicBezTo>
                  <a:pt x="405696" y="1551093"/>
                  <a:pt x="2157" y="1613341"/>
                  <a:pt x="11" y="1782913"/>
                </a:cubicBezTo>
                <a:cubicBezTo>
                  <a:pt x="-2135" y="1952485"/>
                  <a:pt x="298372" y="2115617"/>
                  <a:pt x="450772" y="2375341"/>
                </a:cubicBezTo>
                <a:cubicBezTo>
                  <a:pt x="603172" y="2635065"/>
                  <a:pt x="746986" y="3218908"/>
                  <a:pt x="914411" y="3341257"/>
                </a:cubicBezTo>
                <a:cubicBezTo>
                  <a:pt x="1081836" y="3463606"/>
                  <a:pt x="1279313" y="3064361"/>
                  <a:pt x="1455324" y="3109437"/>
                </a:cubicBezTo>
                <a:cubicBezTo>
                  <a:pt x="1631335" y="3154513"/>
                  <a:pt x="1704316" y="3581662"/>
                  <a:pt x="1970479" y="3611713"/>
                </a:cubicBezTo>
                <a:cubicBezTo>
                  <a:pt x="2236642" y="3641764"/>
                  <a:pt x="2736772" y="3279009"/>
                  <a:pt x="3052304" y="3289741"/>
                </a:cubicBezTo>
                <a:cubicBezTo>
                  <a:pt x="3367836" y="3300473"/>
                  <a:pt x="3545994" y="3682546"/>
                  <a:pt x="3863673" y="3676107"/>
                </a:cubicBezTo>
                <a:cubicBezTo>
                  <a:pt x="4181352" y="3669668"/>
                  <a:pt x="4861786" y="3427115"/>
                  <a:pt x="4958377" y="3251104"/>
                </a:cubicBezTo>
                <a:cubicBezTo>
                  <a:pt x="5054969" y="3075093"/>
                  <a:pt x="4318726" y="2793905"/>
                  <a:pt x="4443222" y="2620040"/>
                </a:cubicBezTo>
                <a:cubicBezTo>
                  <a:pt x="4567718" y="2446175"/>
                  <a:pt x="5540073" y="2426857"/>
                  <a:pt x="5705352" y="2207916"/>
                </a:cubicBezTo>
                <a:cubicBezTo>
                  <a:pt x="5870631" y="1988975"/>
                  <a:pt x="5643105" y="1621928"/>
                  <a:pt x="5434896" y="1306395"/>
                </a:cubicBezTo>
                <a:cubicBezTo>
                  <a:pt x="5226687" y="990862"/>
                  <a:pt x="4653577" y="396287"/>
                  <a:pt x="4456101" y="314721"/>
                </a:cubicBezTo>
                <a:cubicBezTo>
                  <a:pt x="4258625" y="233155"/>
                  <a:pt x="4447515" y="857780"/>
                  <a:pt x="4250039" y="816997"/>
                </a:cubicBezTo>
                <a:cubicBezTo>
                  <a:pt x="4052563" y="776214"/>
                  <a:pt x="3545994" y="192372"/>
                  <a:pt x="3271245" y="70023"/>
                </a:cubicBezTo>
                <a:cubicBezTo>
                  <a:pt x="2996496" y="-52326"/>
                  <a:pt x="2794727" y="7775"/>
                  <a:pt x="2601544" y="82902"/>
                </a:cubicBezTo>
                <a:cubicBezTo>
                  <a:pt x="2408361" y="158029"/>
                  <a:pt x="2313915" y="514344"/>
                  <a:pt x="2112146" y="520783"/>
                </a:cubicBezTo>
                <a:cubicBezTo>
                  <a:pt x="1910377" y="527222"/>
                  <a:pt x="1560501" y="153735"/>
                  <a:pt x="1390929" y="121538"/>
                </a:cubicBezTo>
                <a:cubicBezTo>
                  <a:pt x="1221357" y="89341"/>
                  <a:pt x="1120473" y="258913"/>
                  <a:pt x="1094715" y="327600"/>
                </a:cubicBezTo>
                <a:cubicBezTo>
                  <a:pt x="1068957" y="396287"/>
                  <a:pt x="1386637" y="458535"/>
                  <a:pt x="1262141" y="50790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3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i.pinimg.com/736x/6d/f4/53/6df453e9ece1010bc97af8d29aea07c2--catherine-ohara-faerie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4"/>
              </a:clrFrom>
              <a:clrTo>
                <a:srgbClr val="FEFE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06" y="342241"/>
            <a:ext cx="6569794" cy="495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879" y="599061"/>
            <a:ext cx="619370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393F87"/>
                </a:solidFill>
              </a:rPr>
              <a:t>«Ой, вы, бедные сиротки мои,</a:t>
            </a:r>
          </a:p>
          <a:p>
            <a:pPr algn="ctr"/>
            <a:r>
              <a:rPr lang="ru-RU" sz="4400" dirty="0">
                <a:solidFill>
                  <a:srgbClr val="393F87"/>
                </a:solidFill>
              </a:rPr>
              <a:t>Утюги и сковородки мои!</a:t>
            </a:r>
          </a:p>
          <a:p>
            <a:pPr algn="ctr"/>
            <a:r>
              <a:rPr lang="ru-RU" sz="4400" dirty="0">
                <a:solidFill>
                  <a:srgbClr val="393F87"/>
                </a:solidFill>
              </a:rPr>
              <a:t>Вы пойдите-ка, немытые домой,</a:t>
            </a:r>
          </a:p>
          <a:p>
            <a:pPr algn="ctr"/>
            <a:r>
              <a:rPr lang="ru-RU" sz="4400" dirty="0">
                <a:solidFill>
                  <a:srgbClr val="393F87"/>
                </a:solidFill>
              </a:rPr>
              <a:t>Я водою вас умою ключевой»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60507" y="5776074"/>
            <a:ext cx="8481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Федора из произведения К. Чуковского «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</a:rPr>
              <a:t>Федорино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 горе»</a:t>
            </a:r>
          </a:p>
        </p:txBody>
      </p:sp>
    </p:spTree>
    <p:extLst>
      <p:ext uri="{BB962C8B-B14F-4D97-AF65-F5344CB8AC3E}">
        <p14:creationId xmlns:p14="http://schemas.microsoft.com/office/powerpoint/2010/main" val="373865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/>
        </p:nvSpPr>
        <p:spPr>
          <a:xfrm>
            <a:off x="343716" y="668894"/>
            <a:ext cx="5762173" cy="3676187"/>
          </a:xfrm>
          <a:custGeom>
            <a:avLst/>
            <a:gdLst>
              <a:gd name="connsiteX0" fmla="*/ 1262141 w 5762173"/>
              <a:gd name="connsiteY0" fmla="*/ 507904 h 3676187"/>
              <a:gd name="connsiteX1" fmla="*/ 347741 w 5762173"/>
              <a:gd name="connsiteY1" fmla="*/ 623814 h 3676187"/>
              <a:gd name="connsiteX2" fmla="*/ 463651 w 5762173"/>
              <a:gd name="connsiteY2" fmla="*/ 1357910 h 3676187"/>
              <a:gd name="connsiteX3" fmla="*/ 11 w 5762173"/>
              <a:gd name="connsiteY3" fmla="*/ 1782913 h 3676187"/>
              <a:gd name="connsiteX4" fmla="*/ 450772 w 5762173"/>
              <a:gd name="connsiteY4" fmla="*/ 2375341 h 3676187"/>
              <a:gd name="connsiteX5" fmla="*/ 914411 w 5762173"/>
              <a:gd name="connsiteY5" fmla="*/ 3341257 h 3676187"/>
              <a:gd name="connsiteX6" fmla="*/ 1455324 w 5762173"/>
              <a:gd name="connsiteY6" fmla="*/ 3109437 h 3676187"/>
              <a:gd name="connsiteX7" fmla="*/ 1970479 w 5762173"/>
              <a:gd name="connsiteY7" fmla="*/ 3611713 h 3676187"/>
              <a:gd name="connsiteX8" fmla="*/ 3052304 w 5762173"/>
              <a:gd name="connsiteY8" fmla="*/ 3289741 h 3676187"/>
              <a:gd name="connsiteX9" fmla="*/ 3863673 w 5762173"/>
              <a:gd name="connsiteY9" fmla="*/ 3676107 h 3676187"/>
              <a:gd name="connsiteX10" fmla="*/ 4958377 w 5762173"/>
              <a:gd name="connsiteY10" fmla="*/ 3251104 h 3676187"/>
              <a:gd name="connsiteX11" fmla="*/ 4443222 w 5762173"/>
              <a:gd name="connsiteY11" fmla="*/ 2620040 h 3676187"/>
              <a:gd name="connsiteX12" fmla="*/ 5705352 w 5762173"/>
              <a:gd name="connsiteY12" fmla="*/ 2207916 h 3676187"/>
              <a:gd name="connsiteX13" fmla="*/ 5434896 w 5762173"/>
              <a:gd name="connsiteY13" fmla="*/ 1306395 h 3676187"/>
              <a:gd name="connsiteX14" fmla="*/ 4456101 w 5762173"/>
              <a:gd name="connsiteY14" fmla="*/ 314721 h 3676187"/>
              <a:gd name="connsiteX15" fmla="*/ 4250039 w 5762173"/>
              <a:gd name="connsiteY15" fmla="*/ 816997 h 3676187"/>
              <a:gd name="connsiteX16" fmla="*/ 3271245 w 5762173"/>
              <a:gd name="connsiteY16" fmla="*/ 70023 h 3676187"/>
              <a:gd name="connsiteX17" fmla="*/ 2601544 w 5762173"/>
              <a:gd name="connsiteY17" fmla="*/ 82902 h 3676187"/>
              <a:gd name="connsiteX18" fmla="*/ 2112146 w 5762173"/>
              <a:gd name="connsiteY18" fmla="*/ 520783 h 3676187"/>
              <a:gd name="connsiteX19" fmla="*/ 1390929 w 5762173"/>
              <a:gd name="connsiteY19" fmla="*/ 121538 h 3676187"/>
              <a:gd name="connsiteX20" fmla="*/ 1094715 w 5762173"/>
              <a:gd name="connsiteY20" fmla="*/ 327600 h 3676187"/>
              <a:gd name="connsiteX21" fmla="*/ 1262141 w 5762173"/>
              <a:gd name="connsiteY21" fmla="*/ 507904 h 367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62173" h="3676187">
                <a:moveTo>
                  <a:pt x="1262141" y="507904"/>
                </a:moveTo>
                <a:cubicBezTo>
                  <a:pt x="1137645" y="557273"/>
                  <a:pt x="480823" y="482146"/>
                  <a:pt x="347741" y="623814"/>
                </a:cubicBezTo>
                <a:cubicBezTo>
                  <a:pt x="214659" y="765482"/>
                  <a:pt x="521606" y="1164727"/>
                  <a:pt x="463651" y="1357910"/>
                </a:cubicBezTo>
                <a:cubicBezTo>
                  <a:pt x="405696" y="1551093"/>
                  <a:pt x="2157" y="1613341"/>
                  <a:pt x="11" y="1782913"/>
                </a:cubicBezTo>
                <a:cubicBezTo>
                  <a:pt x="-2135" y="1952485"/>
                  <a:pt x="298372" y="2115617"/>
                  <a:pt x="450772" y="2375341"/>
                </a:cubicBezTo>
                <a:cubicBezTo>
                  <a:pt x="603172" y="2635065"/>
                  <a:pt x="746986" y="3218908"/>
                  <a:pt x="914411" y="3341257"/>
                </a:cubicBezTo>
                <a:cubicBezTo>
                  <a:pt x="1081836" y="3463606"/>
                  <a:pt x="1279313" y="3064361"/>
                  <a:pt x="1455324" y="3109437"/>
                </a:cubicBezTo>
                <a:cubicBezTo>
                  <a:pt x="1631335" y="3154513"/>
                  <a:pt x="1704316" y="3581662"/>
                  <a:pt x="1970479" y="3611713"/>
                </a:cubicBezTo>
                <a:cubicBezTo>
                  <a:pt x="2236642" y="3641764"/>
                  <a:pt x="2736772" y="3279009"/>
                  <a:pt x="3052304" y="3289741"/>
                </a:cubicBezTo>
                <a:cubicBezTo>
                  <a:pt x="3367836" y="3300473"/>
                  <a:pt x="3545994" y="3682546"/>
                  <a:pt x="3863673" y="3676107"/>
                </a:cubicBezTo>
                <a:cubicBezTo>
                  <a:pt x="4181352" y="3669668"/>
                  <a:pt x="4861786" y="3427115"/>
                  <a:pt x="4958377" y="3251104"/>
                </a:cubicBezTo>
                <a:cubicBezTo>
                  <a:pt x="5054969" y="3075093"/>
                  <a:pt x="4318726" y="2793905"/>
                  <a:pt x="4443222" y="2620040"/>
                </a:cubicBezTo>
                <a:cubicBezTo>
                  <a:pt x="4567718" y="2446175"/>
                  <a:pt x="5540073" y="2426857"/>
                  <a:pt x="5705352" y="2207916"/>
                </a:cubicBezTo>
                <a:cubicBezTo>
                  <a:pt x="5870631" y="1988975"/>
                  <a:pt x="5643105" y="1621928"/>
                  <a:pt x="5434896" y="1306395"/>
                </a:cubicBezTo>
                <a:cubicBezTo>
                  <a:pt x="5226687" y="990862"/>
                  <a:pt x="4653577" y="396287"/>
                  <a:pt x="4456101" y="314721"/>
                </a:cubicBezTo>
                <a:cubicBezTo>
                  <a:pt x="4258625" y="233155"/>
                  <a:pt x="4447515" y="857780"/>
                  <a:pt x="4250039" y="816997"/>
                </a:cubicBezTo>
                <a:cubicBezTo>
                  <a:pt x="4052563" y="776214"/>
                  <a:pt x="3545994" y="192372"/>
                  <a:pt x="3271245" y="70023"/>
                </a:cubicBezTo>
                <a:cubicBezTo>
                  <a:pt x="2996496" y="-52326"/>
                  <a:pt x="2794727" y="7775"/>
                  <a:pt x="2601544" y="82902"/>
                </a:cubicBezTo>
                <a:cubicBezTo>
                  <a:pt x="2408361" y="158029"/>
                  <a:pt x="2313915" y="514344"/>
                  <a:pt x="2112146" y="520783"/>
                </a:cubicBezTo>
                <a:cubicBezTo>
                  <a:pt x="1910377" y="527222"/>
                  <a:pt x="1560501" y="153735"/>
                  <a:pt x="1390929" y="121538"/>
                </a:cubicBezTo>
                <a:cubicBezTo>
                  <a:pt x="1221357" y="89341"/>
                  <a:pt x="1120473" y="258913"/>
                  <a:pt x="1094715" y="327600"/>
                </a:cubicBezTo>
                <a:cubicBezTo>
                  <a:pt x="1068957" y="396287"/>
                  <a:pt x="1386637" y="458535"/>
                  <a:pt x="1262141" y="50790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3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i.pinimg.com/736x/6d/f4/53/6df453e9ece1010bc97af8d29aea07c2--catherine-ohara-faerie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4"/>
              </a:clrFrom>
              <a:clrTo>
                <a:srgbClr val="FEFE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06" y="95501"/>
            <a:ext cx="6569794" cy="495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7244" y="1648135"/>
            <a:ext cx="60144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rgbClr val="393F87"/>
                </a:solidFill>
              </a:rPr>
              <a:t>«</a:t>
            </a:r>
            <a:r>
              <a:rPr lang="ru-RU" sz="5400" dirty="0" err="1">
                <a:solidFill>
                  <a:srgbClr val="393F87"/>
                </a:solidFill>
              </a:rPr>
              <a:t>Мутабор</a:t>
            </a:r>
            <a:r>
              <a:rPr lang="ru-RU" sz="5400" dirty="0">
                <a:solidFill>
                  <a:srgbClr val="393F87"/>
                </a:solidFill>
              </a:rPr>
              <a:t>!»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60507" y="5776074"/>
            <a:ext cx="8335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Калиф в сказке В.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</a:rPr>
              <a:t>Гауфа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 «Калиф - аист»</a:t>
            </a:r>
          </a:p>
        </p:txBody>
      </p:sp>
    </p:spTree>
    <p:extLst>
      <p:ext uri="{BB962C8B-B14F-4D97-AF65-F5344CB8AC3E}">
        <p14:creationId xmlns:p14="http://schemas.microsoft.com/office/powerpoint/2010/main" val="279897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3">
      <a:majorFont>
        <a:latin typeface="Gabriola"/>
        <a:ea typeface=""/>
        <a:cs typeface=""/>
      </a:majorFont>
      <a:minorFont>
        <a:latin typeface="Gabriol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840</Words>
  <Application>Microsoft Office PowerPoint</Application>
  <PresentationFormat>Широкоэкранный</PresentationFormat>
  <Paragraphs>114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2" baseType="lpstr">
      <vt:lpstr>Arial</vt:lpstr>
      <vt:lpstr>Gabriola</vt:lpstr>
      <vt:lpstr>Тема Office</vt:lpstr>
      <vt:lpstr>Литературная викторина “По страницам любимых книг”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Лизвета</cp:lastModifiedBy>
  <cp:revision>53</cp:revision>
  <dcterms:created xsi:type="dcterms:W3CDTF">2021-08-04T07:55:21Z</dcterms:created>
  <dcterms:modified xsi:type="dcterms:W3CDTF">2023-01-10T07:10:45Z</dcterms:modified>
</cp:coreProperties>
</file>